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58" r:id="rId4"/>
    <p:sldId id="259" r:id="rId5"/>
    <p:sldId id="260" r:id="rId6"/>
    <p:sldId id="262" r:id="rId7"/>
    <p:sldId id="31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313" r:id="rId23"/>
    <p:sldId id="277" r:id="rId24"/>
    <p:sldId id="285" r:id="rId25"/>
    <p:sldId id="286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87" r:id="rId41"/>
    <p:sldId id="288" r:id="rId42"/>
    <p:sldId id="296" r:id="rId43"/>
    <p:sldId id="297" r:id="rId44"/>
    <p:sldId id="315" r:id="rId45"/>
    <p:sldId id="298" r:id="rId46"/>
    <p:sldId id="316" r:id="rId47"/>
    <p:sldId id="319" r:id="rId48"/>
    <p:sldId id="317" r:id="rId49"/>
    <p:sldId id="320" r:id="rId50"/>
    <p:sldId id="318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F8C054-64EF-684A-8862-3E1A5E236308}" v="35" dt="2026-08-16T18:27:39.5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93"/>
    <p:restoredTop sz="94610"/>
  </p:normalViewPr>
  <p:slideViewPr>
    <p:cSldViewPr snapToGrid="0" snapToObjects="1">
      <p:cViewPr>
        <p:scale>
          <a:sx n="108" d="100"/>
          <a:sy n="108" d="100"/>
        </p:scale>
        <p:origin x="144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e Jennings" userId="5df98bbf-f777-481a-a667-24b714aff55e" providerId="ADAL" clId="{D4B1DE74-D42B-59B6-9799-001AC64606C6}"/>
    <pc:docChg chg="undo custSel addSld delSld modSld sldOrd">
      <pc:chgData name="Alice Jennings" userId="5df98bbf-f777-481a-a667-24b714aff55e" providerId="ADAL" clId="{D4B1DE74-D42B-59B6-9799-001AC64606C6}" dt="2026-08-16T18:37:34.665" v="1391" actId="20577"/>
      <pc:docMkLst>
        <pc:docMk/>
      </pc:docMkLst>
      <pc:sldChg chg="modSp mod">
        <pc:chgData name="Alice Jennings" userId="5df98bbf-f777-481a-a667-24b714aff55e" providerId="ADAL" clId="{D4B1DE74-D42B-59B6-9799-001AC64606C6}" dt="2026-08-16T18:24:33.182" v="1298" actId="20577"/>
        <pc:sldMkLst>
          <pc:docMk/>
          <pc:sldMk cId="0" sldId="257"/>
        </pc:sldMkLst>
        <pc:spChg chg="mod">
          <ac:chgData name="Alice Jennings" userId="5df98bbf-f777-481a-a667-24b714aff55e" providerId="ADAL" clId="{D4B1DE74-D42B-59B6-9799-001AC64606C6}" dt="2026-08-16T18:24:33.182" v="1298" actId="20577"/>
          <ac:spMkLst>
            <pc:docMk/>
            <pc:sldMk cId="0" sldId="257"/>
            <ac:spMk id="4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6:16:26.866" v="461" actId="6549"/>
        <pc:sldMkLst>
          <pc:docMk/>
          <pc:sldMk cId="0" sldId="258"/>
        </pc:sldMkLst>
        <pc:spChg chg="mod">
          <ac:chgData name="Alice Jennings" userId="5df98bbf-f777-481a-a667-24b714aff55e" providerId="ADAL" clId="{D4B1DE74-D42B-59B6-9799-001AC64606C6}" dt="2026-08-16T16:16:26.866" v="461" actId="6549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0:09:21.297" v="22" actId="403"/>
        <pc:sldMkLst>
          <pc:docMk/>
          <pc:sldMk cId="0" sldId="260"/>
        </pc:sldMkLst>
        <pc:spChg chg="mod">
          <ac:chgData name="Alice Jennings" userId="5df98bbf-f777-481a-a667-24b714aff55e" providerId="ADAL" clId="{D4B1DE74-D42B-59B6-9799-001AC64606C6}" dt="2026-08-16T10:09:21.297" v="22" actId="403"/>
          <ac:spMkLst>
            <pc:docMk/>
            <pc:sldMk cId="0" sldId="260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05:58.996" v="0" actId="20577"/>
          <ac:spMkLst>
            <pc:docMk/>
            <pc:sldMk cId="0" sldId="260"/>
            <ac:spMk id="5" creationId="{00000000-0000-0000-0000-000000000000}"/>
          </ac:spMkLst>
        </pc:spChg>
      </pc:sldChg>
      <pc:sldChg chg="modSp del mod">
        <pc:chgData name="Alice Jennings" userId="5df98bbf-f777-481a-a667-24b714aff55e" providerId="ADAL" clId="{D4B1DE74-D42B-59B6-9799-001AC64606C6}" dt="2026-08-16T10:09:05.076" v="18" actId="2696"/>
        <pc:sldMkLst>
          <pc:docMk/>
          <pc:sldMk cId="0" sldId="261"/>
        </pc:sldMkLst>
        <pc:spChg chg="mod">
          <ac:chgData name="Alice Jennings" userId="5df98bbf-f777-481a-a667-24b714aff55e" providerId="ADAL" clId="{D4B1DE74-D42B-59B6-9799-001AC64606C6}" dt="2026-08-16T10:06:36.064" v="2" actId="108"/>
          <ac:spMkLst>
            <pc:docMk/>
            <pc:sldMk cId="0" sldId="261"/>
            <ac:spMk id="4" creationId="{00000000-0000-0000-0000-000000000000}"/>
          </ac:spMkLst>
        </pc:spChg>
      </pc:sldChg>
      <pc:sldChg chg="modSp mod ord">
        <pc:chgData name="Alice Jennings" userId="5df98bbf-f777-481a-a667-24b714aff55e" providerId="ADAL" clId="{D4B1DE74-D42B-59B6-9799-001AC64606C6}" dt="2026-08-16T10:07:51.430" v="10" actId="20577"/>
        <pc:sldMkLst>
          <pc:docMk/>
          <pc:sldMk cId="0" sldId="262"/>
        </pc:sldMkLst>
        <pc:spChg chg="mod">
          <ac:chgData name="Alice Jennings" userId="5df98bbf-f777-481a-a667-24b714aff55e" providerId="ADAL" clId="{D4B1DE74-D42B-59B6-9799-001AC64606C6}" dt="2026-08-16T10:07:51.430" v="10" actId="20577"/>
          <ac:spMkLst>
            <pc:docMk/>
            <pc:sldMk cId="0" sldId="262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07:41.279" v="7" actId="1076"/>
          <ac:spMkLst>
            <pc:docMk/>
            <pc:sldMk cId="0" sldId="262"/>
            <ac:spMk id="4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0:09:27.862" v="25" actId="403"/>
        <pc:sldMkLst>
          <pc:docMk/>
          <pc:sldMk cId="0" sldId="263"/>
        </pc:sldMkLst>
        <pc:spChg chg="mod">
          <ac:chgData name="Alice Jennings" userId="5df98bbf-f777-481a-a667-24b714aff55e" providerId="ADAL" clId="{D4B1DE74-D42B-59B6-9799-001AC64606C6}" dt="2026-08-16T10:09:27.862" v="25" actId="403"/>
          <ac:spMkLst>
            <pc:docMk/>
            <pc:sldMk cId="0" sldId="263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09:11.271" v="19" actId="20577"/>
          <ac:spMkLst>
            <pc:docMk/>
            <pc:sldMk cId="0" sldId="263"/>
            <ac:spMk id="5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0:10:14.991" v="30" actId="108"/>
        <pc:sldMkLst>
          <pc:docMk/>
          <pc:sldMk cId="0" sldId="264"/>
        </pc:sldMkLst>
        <pc:spChg chg="mod">
          <ac:chgData name="Alice Jennings" userId="5df98bbf-f777-481a-a667-24b714aff55e" providerId="ADAL" clId="{D4B1DE74-D42B-59B6-9799-001AC64606C6}" dt="2026-08-16T10:09:58.196" v="27" actId="113"/>
          <ac:spMkLst>
            <pc:docMk/>
            <pc:sldMk cId="0" sldId="264"/>
            <ac:spMk id="8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10:14.991" v="30" actId="108"/>
          <ac:spMkLst>
            <pc:docMk/>
            <pc:sldMk cId="0" sldId="264"/>
            <ac:spMk id="9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6:26:12.283" v="627" actId="20577"/>
        <pc:sldMkLst>
          <pc:docMk/>
          <pc:sldMk cId="0" sldId="265"/>
        </pc:sldMkLst>
        <pc:spChg chg="mod">
          <ac:chgData name="Alice Jennings" userId="5df98bbf-f777-481a-a667-24b714aff55e" providerId="ADAL" clId="{D4B1DE74-D42B-59B6-9799-001AC64606C6}" dt="2026-08-16T16:26:12.283" v="627" actId="20577"/>
          <ac:spMkLst>
            <pc:docMk/>
            <pc:sldMk cId="0" sldId="265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10:32.295" v="31" actId="20577"/>
          <ac:spMkLst>
            <pc:docMk/>
            <pc:sldMk cId="0" sldId="265"/>
            <ac:spMk id="5" creationId="{00000000-0000-0000-0000-000000000000}"/>
          </ac:spMkLst>
        </pc:spChg>
      </pc:sldChg>
      <pc:sldChg chg="modSp mod modAnim">
        <pc:chgData name="Alice Jennings" userId="5df98bbf-f777-481a-a667-24b714aff55e" providerId="ADAL" clId="{D4B1DE74-D42B-59B6-9799-001AC64606C6}" dt="2026-08-16T16:19:12.936" v="482"/>
        <pc:sldMkLst>
          <pc:docMk/>
          <pc:sldMk cId="0" sldId="266"/>
        </pc:sldMkLst>
        <pc:spChg chg="mod">
          <ac:chgData name="Alice Jennings" userId="5df98bbf-f777-481a-a667-24b714aff55e" providerId="ADAL" clId="{D4B1DE74-D42B-59B6-9799-001AC64606C6}" dt="2026-08-16T16:19:00.191" v="481" actId="20577"/>
          <ac:spMkLst>
            <pc:docMk/>
            <pc:sldMk cId="0" sldId="266"/>
            <ac:spMk id="2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18:49.341" v="478" actId="1036"/>
          <ac:spMkLst>
            <pc:docMk/>
            <pc:sldMk cId="0" sldId="266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18:04.761" v="462" actId="14100"/>
          <ac:spMkLst>
            <pc:docMk/>
            <pc:sldMk cId="0" sldId="266"/>
            <ac:spMk id="4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0:50:04.394" v="44" actId="403"/>
        <pc:sldMkLst>
          <pc:docMk/>
          <pc:sldMk cId="0" sldId="267"/>
        </pc:sldMkLst>
        <pc:spChg chg="mod">
          <ac:chgData name="Alice Jennings" userId="5df98bbf-f777-481a-a667-24b714aff55e" providerId="ADAL" clId="{D4B1DE74-D42B-59B6-9799-001AC64606C6}" dt="2026-08-16T10:50:04.394" v="44" actId="403"/>
          <ac:spMkLst>
            <pc:docMk/>
            <pc:sldMk cId="0" sldId="267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48:42.378" v="37" actId="20577"/>
          <ac:spMkLst>
            <pc:docMk/>
            <pc:sldMk cId="0" sldId="267"/>
            <ac:spMk id="5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0:51:02.608" v="83" actId="20577"/>
        <pc:sldMkLst>
          <pc:docMk/>
          <pc:sldMk cId="0" sldId="268"/>
        </pc:sldMkLst>
        <pc:spChg chg="mod">
          <ac:chgData name="Alice Jennings" userId="5df98bbf-f777-481a-a667-24b714aff55e" providerId="ADAL" clId="{D4B1DE74-D42B-59B6-9799-001AC64606C6}" dt="2026-08-16T10:50:34.729" v="46" actId="404"/>
          <ac:spMkLst>
            <pc:docMk/>
            <pc:sldMk cId="0" sldId="268"/>
            <ac:spMk id="8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51:02.608" v="83" actId="20577"/>
          <ac:spMkLst>
            <pc:docMk/>
            <pc:sldMk cId="0" sldId="268"/>
            <ac:spMk id="9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6:26:37.512" v="641" actId="20577"/>
        <pc:sldMkLst>
          <pc:docMk/>
          <pc:sldMk cId="0" sldId="269"/>
        </pc:sldMkLst>
        <pc:spChg chg="mod">
          <ac:chgData name="Alice Jennings" userId="5df98bbf-f777-481a-a667-24b714aff55e" providerId="ADAL" clId="{D4B1DE74-D42B-59B6-9799-001AC64606C6}" dt="2026-08-16T16:26:37.512" v="641" actId="20577"/>
          <ac:spMkLst>
            <pc:docMk/>
            <pc:sldMk cId="0" sldId="269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49:31.994" v="40" actId="108"/>
          <ac:spMkLst>
            <pc:docMk/>
            <pc:sldMk cId="0" sldId="269"/>
            <ac:spMk id="4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0:51:34.889" v="88" actId="20577"/>
        <pc:sldMkLst>
          <pc:docMk/>
          <pc:sldMk cId="0" sldId="270"/>
        </pc:sldMkLst>
        <pc:spChg chg="mod">
          <ac:chgData name="Alice Jennings" userId="5df98bbf-f777-481a-a667-24b714aff55e" providerId="ADAL" clId="{D4B1DE74-D42B-59B6-9799-001AC64606C6}" dt="2026-08-16T10:51:31.510" v="87" actId="404"/>
          <ac:spMkLst>
            <pc:docMk/>
            <pc:sldMk cId="0" sldId="270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51:34.889" v="88" actId="20577"/>
          <ac:spMkLst>
            <pc:docMk/>
            <pc:sldMk cId="0" sldId="270"/>
            <ac:spMk id="5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6:21:15.039" v="615" actId="20577"/>
        <pc:sldMkLst>
          <pc:docMk/>
          <pc:sldMk cId="0" sldId="271"/>
        </pc:sldMkLst>
        <pc:spChg chg="mod">
          <ac:chgData name="Alice Jennings" userId="5df98bbf-f777-481a-a667-24b714aff55e" providerId="ADAL" clId="{D4B1DE74-D42B-59B6-9799-001AC64606C6}" dt="2026-08-16T10:52:56.060" v="125" actId="20577"/>
          <ac:spMkLst>
            <pc:docMk/>
            <pc:sldMk cId="0" sldId="271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21:15.039" v="615" actId="20577"/>
          <ac:spMkLst>
            <pc:docMk/>
            <pc:sldMk cId="0" sldId="271"/>
            <ac:spMk id="4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6:22:09.652" v="618" actId="20577"/>
        <pc:sldMkLst>
          <pc:docMk/>
          <pc:sldMk cId="0" sldId="272"/>
        </pc:sldMkLst>
        <pc:spChg chg="mod">
          <ac:chgData name="Alice Jennings" userId="5df98bbf-f777-481a-a667-24b714aff55e" providerId="ADAL" clId="{D4B1DE74-D42B-59B6-9799-001AC64606C6}" dt="2026-08-16T16:22:09.652" v="618" actId="20577"/>
          <ac:spMkLst>
            <pc:docMk/>
            <pc:sldMk cId="0" sldId="272"/>
            <ac:spMk id="8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54:58.495" v="244" actId="108"/>
          <ac:spMkLst>
            <pc:docMk/>
            <pc:sldMk cId="0" sldId="272"/>
            <ac:spMk id="9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0:55:22.559" v="247" actId="403"/>
        <pc:sldMkLst>
          <pc:docMk/>
          <pc:sldMk cId="0" sldId="274"/>
        </pc:sldMkLst>
        <pc:spChg chg="mod">
          <ac:chgData name="Alice Jennings" userId="5df98bbf-f777-481a-a667-24b714aff55e" providerId="ADAL" clId="{D4B1DE74-D42B-59B6-9799-001AC64606C6}" dt="2026-08-16T10:55:22.559" v="247" actId="403"/>
          <ac:spMkLst>
            <pc:docMk/>
            <pc:sldMk cId="0" sldId="274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55:18.923" v="245" actId="20577"/>
          <ac:spMkLst>
            <pc:docMk/>
            <pc:sldMk cId="0" sldId="274"/>
            <ac:spMk id="5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1:02:42.610" v="270" actId="403"/>
        <pc:sldMkLst>
          <pc:docMk/>
          <pc:sldMk cId="0" sldId="275"/>
        </pc:sldMkLst>
        <pc:spChg chg="mod">
          <ac:chgData name="Alice Jennings" userId="5df98bbf-f777-481a-a667-24b714aff55e" providerId="ADAL" clId="{D4B1DE74-D42B-59B6-9799-001AC64606C6}" dt="2026-08-16T11:02:42.610" v="270" actId="403"/>
          <ac:spMkLst>
            <pc:docMk/>
            <pc:sldMk cId="0" sldId="275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0:55:39.813" v="251" actId="403"/>
          <ac:spMkLst>
            <pc:docMk/>
            <pc:sldMk cId="0" sldId="275"/>
            <ac:spMk id="6" creationId="{00000000-0000-0000-0000-000000000000}"/>
          </ac:spMkLst>
        </pc:spChg>
      </pc:sldChg>
      <pc:sldChg chg="delSp modSp mod">
        <pc:chgData name="Alice Jennings" userId="5df98bbf-f777-481a-a667-24b714aff55e" providerId="ADAL" clId="{D4B1DE74-D42B-59B6-9799-001AC64606C6}" dt="2026-08-16T10:56:03.297" v="254" actId="478"/>
        <pc:sldMkLst>
          <pc:docMk/>
          <pc:sldMk cId="0" sldId="276"/>
        </pc:sldMkLst>
        <pc:spChg chg="mod">
          <ac:chgData name="Alice Jennings" userId="5df98bbf-f777-481a-a667-24b714aff55e" providerId="ADAL" clId="{D4B1DE74-D42B-59B6-9799-001AC64606C6}" dt="2026-08-16T10:55:55.377" v="253" actId="403"/>
          <ac:spMkLst>
            <pc:docMk/>
            <pc:sldMk cId="0" sldId="276"/>
            <ac:spMk id="4" creationId="{00000000-0000-0000-0000-000000000000}"/>
          </ac:spMkLst>
        </pc:spChg>
        <pc:spChg chg="del">
          <ac:chgData name="Alice Jennings" userId="5df98bbf-f777-481a-a667-24b714aff55e" providerId="ADAL" clId="{D4B1DE74-D42B-59B6-9799-001AC64606C6}" dt="2026-08-16T10:56:03.297" v="254" actId="478"/>
          <ac:spMkLst>
            <pc:docMk/>
            <pc:sldMk cId="0" sldId="276"/>
            <ac:spMk id="5" creationId="{00000000-0000-0000-0000-000000000000}"/>
          </ac:spMkLst>
        </pc:spChg>
      </pc:sldChg>
      <pc:sldChg chg="delSp modSp mod">
        <pc:chgData name="Alice Jennings" userId="5df98bbf-f777-481a-a667-24b714aff55e" providerId="ADAL" clId="{D4B1DE74-D42B-59B6-9799-001AC64606C6}" dt="2026-08-16T16:27:09.436" v="676" actId="20577"/>
        <pc:sldMkLst>
          <pc:docMk/>
          <pc:sldMk cId="0" sldId="277"/>
        </pc:sldMkLst>
        <pc:spChg chg="mod">
          <ac:chgData name="Alice Jennings" userId="5df98bbf-f777-481a-a667-24b714aff55e" providerId="ADAL" clId="{D4B1DE74-D42B-59B6-9799-001AC64606C6}" dt="2026-08-16T16:27:09.436" v="676" actId="20577"/>
          <ac:spMkLst>
            <pc:docMk/>
            <pc:sldMk cId="0" sldId="277"/>
            <ac:spMk id="4" creationId="{00000000-0000-0000-0000-000000000000}"/>
          </ac:spMkLst>
        </pc:spChg>
        <pc:spChg chg="del">
          <ac:chgData name="Alice Jennings" userId="5df98bbf-f777-481a-a667-24b714aff55e" providerId="ADAL" clId="{D4B1DE74-D42B-59B6-9799-001AC64606C6}" dt="2026-08-16T10:56:12.993" v="255" actId="478"/>
          <ac:spMkLst>
            <pc:docMk/>
            <pc:sldMk cId="0" sldId="277"/>
            <ac:spMk id="5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1:02:35.494" v="268" actId="403"/>
        <pc:sldMkLst>
          <pc:docMk/>
          <pc:sldMk cId="0" sldId="278"/>
        </pc:sldMkLst>
        <pc:spChg chg="mod">
          <ac:chgData name="Alice Jennings" userId="5df98bbf-f777-481a-a667-24b714aff55e" providerId="ADAL" clId="{D4B1DE74-D42B-59B6-9799-001AC64606C6}" dt="2026-08-16T11:02:35.494" v="268" actId="403"/>
          <ac:spMkLst>
            <pc:docMk/>
            <pc:sldMk cId="0" sldId="278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02:28.299" v="266" actId="20577"/>
          <ac:spMkLst>
            <pc:docMk/>
            <pc:sldMk cId="0" sldId="278"/>
            <ac:spMk id="4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5:13:47.241" v="394" actId="20577"/>
        <pc:sldMkLst>
          <pc:docMk/>
          <pc:sldMk cId="0" sldId="279"/>
        </pc:sldMkLst>
        <pc:spChg chg="mod">
          <ac:chgData name="Alice Jennings" userId="5df98bbf-f777-481a-a667-24b714aff55e" providerId="ADAL" clId="{D4B1DE74-D42B-59B6-9799-001AC64606C6}" dt="2026-08-16T11:06:34.177" v="274" actId="403"/>
          <ac:spMkLst>
            <pc:docMk/>
            <pc:sldMk cId="0" sldId="279"/>
            <ac:spMk id="5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06:52.475" v="303" actId="20577"/>
          <ac:spMkLst>
            <pc:docMk/>
            <pc:sldMk cId="0" sldId="279"/>
            <ac:spMk id="6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5:13:47.241" v="394" actId="20577"/>
          <ac:spMkLst>
            <pc:docMk/>
            <pc:sldMk cId="0" sldId="279"/>
            <ac:spMk id="8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07:17.011" v="307" actId="403"/>
          <ac:spMkLst>
            <pc:docMk/>
            <pc:sldMk cId="0" sldId="279"/>
            <ac:spMk id="10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1:08:29.014" v="322" actId="20577"/>
        <pc:sldMkLst>
          <pc:docMk/>
          <pc:sldMk cId="0" sldId="280"/>
        </pc:sldMkLst>
        <pc:spChg chg="mod">
          <ac:chgData name="Alice Jennings" userId="5df98bbf-f777-481a-a667-24b714aff55e" providerId="ADAL" clId="{D4B1DE74-D42B-59B6-9799-001AC64606C6}" dt="2026-08-16T11:08:05.193" v="314" actId="403"/>
          <ac:spMkLst>
            <pc:docMk/>
            <pc:sldMk cId="0" sldId="280"/>
            <ac:spMk id="5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08:13.448" v="318" actId="20577"/>
          <ac:spMkLst>
            <pc:docMk/>
            <pc:sldMk cId="0" sldId="280"/>
            <ac:spMk id="6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08:01.145" v="310" actId="403"/>
          <ac:spMkLst>
            <pc:docMk/>
            <pc:sldMk cId="0" sldId="280"/>
            <ac:spMk id="8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08:29.014" v="322" actId="20577"/>
          <ac:spMkLst>
            <pc:docMk/>
            <pc:sldMk cId="0" sldId="280"/>
            <ac:spMk id="10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1:11:39.262" v="327" actId="403"/>
        <pc:sldMkLst>
          <pc:docMk/>
          <pc:sldMk cId="0" sldId="281"/>
        </pc:sldMkLst>
        <pc:spChg chg="mod">
          <ac:chgData name="Alice Jennings" userId="5df98bbf-f777-481a-a667-24b714aff55e" providerId="ADAL" clId="{D4B1DE74-D42B-59B6-9799-001AC64606C6}" dt="2026-08-16T11:10:53.977" v="325" actId="403"/>
          <ac:spMkLst>
            <pc:docMk/>
            <pc:sldMk cId="0" sldId="281"/>
            <ac:spMk id="5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11:39.262" v="327" actId="403"/>
          <ac:spMkLst>
            <pc:docMk/>
            <pc:sldMk cId="0" sldId="281"/>
            <ac:spMk id="8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1:14:51.095" v="358" actId="403"/>
        <pc:sldMkLst>
          <pc:docMk/>
          <pc:sldMk cId="0" sldId="282"/>
        </pc:sldMkLst>
        <pc:spChg chg="mod">
          <ac:chgData name="Alice Jennings" userId="5df98bbf-f777-481a-a667-24b714aff55e" providerId="ADAL" clId="{D4B1DE74-D42B-59B6-9799-001AC64606C6}" dt="2026-08-16T11:12:44.060" v="332" actId="403"/>
          <ac:spMkLst>
            <pc:docMk/>
            <pc:sldMk cId="0" sldId="282"/>
            <ac:spMk id="5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14:51.095" v="358" actId="403"/>
          <ac:spMkLst>
            <pc:docMk/>
            <pc:sldMk cId="0" sldId="282"/>
            <ac:spMk id="8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5:14:20.721" v="396" actId="108"/>
        <pc:sldMkLst>
          <pc:docMk/>
          <pc:sldMk cId="0" sldId="283"/>
        </pc:sldMkLst>
        <pc:spChg chg="mod">
          <ac:chgData name="Alice Jennings" userId="5df98bbf-f777-481a-a667-24b714aff55e" providerId="ADAL" clId="{D4B1DE74-D42B-59B6-9799-001AC64606C6}" dt="2026-08-16T11:12:47.427" v="334" actId="403"/>
          <ac:spMkLst>
            <pc:docMk/>
            <pc:sldMk cId="0" sldId="283"/>
            <ac:spMk id="5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5:14:20.721" v="396" actId="108"/>
          <ac:spMkLst>
            <pc:docMk/>
            <pc:sldMk cId="0" sldId="283"/>
            <ac:spMk id="8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1:14:33.696" v="354" actId="790"/>
        <pc:sldMkLst>
          <pc:docMk/>
          <pc:sldMk cId="0" sldId="284"/>
        </pc:sldMkLst>
        <pc:spChg chg="mod">
          <ac:chgData name="Alice Jennings" userId="5df98bbf-f777-481a-a667-24b714aff55e" providerId="ADAL" clId="{D4B1DE74-D42B-59B6-9799-001AC64606C6}" dt="2026-08-16T11:14:33.696" v="354" actId="790"/>
          <ac:spMkLst>
            <pc:docMk/>
            <pc:sldMk cId="0" sldId="284"/>
            <ac:spMk id="2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14:33.696" v="354" actId="790"/>
          <ac:spMkLst>
            <pc:docMk/>
            <pc:sldMk cId="0" sldId="284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14:33.696" v="354" actId="790"/>
          <ac:spMkLst>
            <pc:docMk/>
            <pc:sldMk cId="0" sldId="284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14:33.696" v="354" actId="790"/>
          <ac:spMkLst>
            <pc:docMk/>
            <pc:sldMk cId="0" sldId="284"/>
            <ac:spMk id="5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14:33.696" v="354" actId="790"/>
          <ac:spMkLst>
            <pc:docMk/>
            <pc:sldMk cId="0" sldId="284"/>
            <ac:spMk id="6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14:33.696" v="354" actId="790"/>
          <ac:spMkLst>
            <pc:docMk/>
            <pc:sldMk cId="0" sldId="284"/>
            <ac:spMk id="7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14:33.696" v="354" actId="790"/>
          <ac:spMkLst>
            <pc:docMk/>
            <pc:sldMk cId="0" sldId="284"/>
            <ac:spMk id="8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14:33.696" v="354" actId="790"/>
          <ac:spMkLst>
            <pc:docMk/>
            <pc:sldMk cId="0" sldId="284"/>
            <ac:spMk id="9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14:33.696" v="354" actId="790"/>
          <ac:spMkLst>
            <pc:docMk/>
            <pc:sldMk cId="0" sldId="284"/>
            <ac:spMk id="10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1:14:33.696" v="354" actId="790"/>
          <ac:spMkLst>
            <pc:docMk/>
            <pc:sldMk cId="0" sldId="284"/>
            <ac:spMk id="11" creationId="{00000000-0000-0000-0000-000000000000}"/>
          </ac:spMkLst>
        </pc:spChg>
      </pc:sldChg>
      <pc:sldChg chg="modSp mod ord">
        <pc:chgData name="Alice Jennings" userId="5df98bbf-f777-481a-a667-24b714aff55e" providerId="ADAL" clId="{D4B1DE74-D42B-59B6-9799-001AC64606C6}" dt="2026-08-16T16:28:33.927" v="727" actId="20577"/>
        <pc:sldMkLst>
          <pc:docMk/>
          <pc:sldMk cId="0" sldId="285"/>
        </pc:sldMkLst>
        <pc:spChg chg="mod">
          <ac:chgData name="Alice Jennings" userId="5df98bbf-f777-481a-a667-24b714aff55e" providerId="ADAL" clId="{D4B1DE74-D42B-59B6-9799-001AC64606C6}" dt="2026-08-16T16:25:32.592" v="622" actId="1076"/>
          <ac:spMkLst>
            <pc:docMk/>
            <pc:sldMk cId="0" sldId="285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28:33.927" v="727" actId="20577"/>
          <ac:spMkLst>
            <pc:docMk/>
            <pc:sldMk cId="0" sldId="285"/>
            <ac:spMk id="4" creationId="{00000000-0000-0000-0000-000000000000}"/>
          </ac:spMkLst>
        </pc:spChg>
      </pc:sldChg>
      <pc:sldChg chg="modSp mod ord">
        <pc:chgData name="Alice Jennings" userId="5df98bbf-f777-481a-a667-24b714aff55e" providerId="ADAL" clId="{D4B1DE74-D42B-59B6-9799-001AC64606C6}" dt="2026-08-16T16:28:45.151" v="728" actId="20577"/>
        <pc:sldMkLst>
          <pc:docMk/>
          <pc:sldMk cId="0" sldId="286"/>
        </pc:sldMkLst>
        <pc:spChg chg="mod">
          <ac:chgData name="Alice Jennings" userId="5df98bbf-f777-481a-a667-24b714aff55e" providerId="ADAL" clId="{D4B1DE74-D42B-59B6-9799-001AC64606C6}" dt="2026-08-16T16:28:45.151" v="728" actId="20577"/>
          <ac:spMkLst>
            <pc:docMk/>
            <pc:sldMk cId="0" sldId="286"/>
            <ac:spMk id="4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8:23:42.927" v="1289" actId="20577"/>
        <pc:sldMkLst>
          <pc:docMk/>
          <pc:sldMk cId="0" sldId="287"/>
        </pc:sldMkLst>
        <pc:spChg chg="mod">
          <ac:chgData name="Alice Jennings" userId="5df98bbf-f777-481a-a667-24b714aff55e" providerId="ADAL" clId="{D4B1DE74-D42B-59B6-9799-001AC64606C6}" dt="2026-08-16T18:23:42.927" v="1289" actId="20577"/>
          <ac:spMkLst>
            <pc:docMk/>
            <pc:sldMk cId="0" sldId="287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34:03.780" v="729" actId="20577"/>
          <ac:spMkLst>
            <pc:docMk/>
            <pc:sldMk cId="0" sldId="287"/>
            <ac:spMk id="5" creationId="{00000000-0000-0000-0000-000000000000}"/>
          </ac:spMkLst>
        </pc:spChg>
      </pc:sldChg>
      <pc:sldChg chg="addSp modSp mod">
        <pc:chgData name="Alice Jennings" userId="5df98bbf-f777-481a-a667-24b714aff55e" providerId="ADAL" clId="{D4B1DE74-D42B-59B6-9799-001AC64606C6}" dt="2026-08-16T16:41:12.882" v="877" actId="20577"/>
        <pc:sldMkLst>
          <pc:docMk/>
          <pc:sldMk cId="0" sldId="288"/>
        </pc:sldMkLst>
        <pc:spChg chg="mod">
          <ac:chgData name="Alice Jennings" userId="5df98bbf-f777-481a-a667-24b714aff55e" providerId="ADAL" clId="{D4B1DE74-D42B-59B6-9799-001AC64606C6}" dt="2026-08-16T16:35:34.540" v="748" actId="20577"/>
          <ac:spMkLst>
            <pc:docMk/>
            <pc:sldMk cId="0" sldId="288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39:56.909" v="867" actId="1076"/>
          <ac:spMkLst>
            <pc:docMk/>
            <pc:sldMk cId="0" sldId="288"/>
            <ac:spMk id="9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39:16.776" v="858" actId="1076"/>
          <ac:spMkLst>
            <pc:docMk/>
            <pc:sldMk cId="0" sldId="288"/>
            <ac:spMk id="10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41:02.396" v="874" actId="166"/>
          <ac:spMkLst>
            <pc:docMk/>
            <pc:sldMk cId="0" sldId="288"/>
            <ac:spMk id="11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38:28.145" v="847" actId="1076"/>
          <ac:spMkLst>
            <pc:docMk/>
            <pc:sldMk cId="0" sldId="288"/>
            <ac:spMk id="22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38:28.145" v="847" actId="1076"/>
          <ac:spMkLst>
            <pc:docMk/>
            <pc:sldMk cId="0" sldId="288"/>
            <ac:spMk id="2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38:28.145" v="847" actId="1076"/>
          <ac:spMkLst>
            <pc:docMk/>
            <pc:sldMk cId="0" sldId="288"/>
            <ac:spMk id="29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38:28.145" v="847" actId="1076"/>
          <ac:spMkLst>
            <pc:docMk/>
            <pc:sldMk cId="0" sldId="288"/>
            <ac:spMk id="30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38:28.145" v="847" actId="1076"/>
          <ac:spMkLst>
            <pc:docMk/>
            <pc:sldMk cId="0" sldId="288"/>
            <ac:spMk id="31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38:28.145" v="847" actId="1076"/>
          <ac:spMkLst>
            <pc:docMk/>
            <pc:sldMk cId="0" sldId="288"/>
            <ac:spMk id="32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38:28.145" v="847" actId="1076"/>
          <ac:spMkLst>
            <pc:docMk/>
            <pc:sldMk cId="0" sldId="288"/>
            <ac:spMk id="33" creationId="{00000000-0000-0000-0000-000000000000}"/>
          </ac:spMkLst>
        </pc:spChg>
        <pc:spChg chg="add mod">
          <ac:chgData name="Alice Jennings" userId="5df98bbf-f777-481a-a667-24b714aff55e" providerId="ADAL" clId="{D4B1DE74-D42B-59B6-9799-001AC64606C6}" dt="2026-08-16T16:38:45.258" v="852" actId="1076"/>
          <ac:spMkLst>
            <pc:docMk/>
            <pc:sldMk cId="0" sldId="288"/>
            <ac:spMk id="40" creationId="{9457FBAB-B691-E0EA-3CE9-66A040F6CA4E}"/>
          </ac:spMkLst>
        </pc:spChg>
        <pc:spChg chg="add mod">
          <ac:chgData name="Alice Jennings" userId="5df98bbf-f777-481a-a667-24b714aff55e" providerId="ADAL" clId="{D4B1DE74-D42B-59B6-9799-001AC64606C6}" dt="2026-08-16T16:39:28.231" v="860" actId="171"/>
          <ac:spMkLst>
            <pc:docMk/>
            <pc:sldMk cId="0" sldId="288"/>
            <ac:spMk id="41" creationId="{EF078804-32AB-E748-2A09-93CF36399605}"/>
          </ac:spMkLst>
        </pc:spChg>
        <pc:spChg chg="add mod">
          <ac:chgData name="Alice Jennings" userId="5df98bbf-f777-481a-a667-24b714aff55e" providerId="ADAL" clId="{D4B1DE74-D42B-59B6-9799-001AC64606C6}" dt="2026-08-16T16:38:49.243" v="853" actId="1076"/>
          <ac:spMkLst>
            <pc:docMk/>
            <pc:sldMk cId="0" sldId="288"/>
            <ac:spMk id="42" creationId="{53A81A5B-871D-8FB8-14B4-B47B700FFDFD}"/>
          </ac:spMkLst>
        </pc:spChg>
        <pc:spChg chg="add mod">
          <ac:chgData name="Alice Jennings" userId="5df98bbf-f777-481a-a667-24b714aff55e" providerId="ADAL" clId="{D4B1DE74-D42B-59B6-9799-001AC64606C6}" dt="2026-08-16T16:39:05.043" v="856" actId="1076"/>
          <ac:spMkLst>
            <pc:docMk/>
            <pc:sldMk cId="0" sldId="288"/>
            <ac:spMk id="43" creationId="{89BD0F9D-40F5-5C3A-8DC1-94FE1C13F47B}"/>
          </ac:spMkLst>
        </pc:spChg>
        <pc:spChg chg="add mod">
          <ac:chgData name="Alice Jennings" userId="5df98bbf-f777-481a-a667-24b714aff55e" providerId="ADAL" clId="{D4B1DE74-D42B-59B6-9799-001AC64606C6}" dt="2026-08-16T16:41:12.882" v="877" actId="20577"/>
          <ac:spMkLst>
            <pc:docMk/>
            <pc:sldMk cId="0" sldId="288"/>
            <ac:spMk id="44" creationId="{8105BD33-5ADF-56AA-A70D-90498CF1A9C8}"/>
          </ac:spMkLst>
        </pc:spChg>
        <pc:spChg chg="add mod">
          <ac:chgData name="Alice Jennings" userId="5df98bbf-f777-481a-a667-24b714aff55e" providerId="ADAL" clId="{D4B1DE74-D42B-59B6-9799-001AC64606C6}" dt="2026-08-16T16:41:08.693" v="876" actId="1076"/>
          <ac:spMkLst>
            <pc:docMk/>
            <pc:sldMk cId="0" sldId="288"/>
            <ac:spMk id="45" creationId="{B0902390-B83D-5CB0-5591-1FF4DA8FA32E}"/>
          </ac:spMkLst>
        </pc:spChg>
      </pc:sldChg>
      <pc:sldChg chg="modSp mod ord">
        <pc:chgData name="Alice Jennings" userId="5df98bbf-f777-481a-a667-24b714aff55e" providerId="ADAL" clId="{D4B1DE74-D42B-59B6-9799-001AC64606C6}" dt="2026-08-16T16:34:27.981" v="733" actId="20577"/>
        <pc:sldMkLst>
          <pc:docMk/>
          <pc:sldMk cId="0" sldId="289"/>
        </pc:sldMkLst>
        <pc:spChg chg="mod">
          <ac:chgData name="Alice Jennings" userId="5df98bbf-f777-481a-a667-24b714aff55e" providerId="ADAL" clId="{D4B1DE74-D42B-59B6-9799-001AC64606C6}" dt="2026-08-16T16:34:27.981" v="733" actId="20577"/>
          <ac:spMkLst>
            <pc:docMk/>
            <pc:sldMk cId="0" sldId="289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34:14.962" v="730" actId="20577"/>
          <ac:spMkLst>
            <pc:docMk/>
            <pc:sldMk cId="0" sldId="289"/>
            <ac:spMk id="5" creationId="{00000000-0000-0000-0000-000000000000}"/>
          </ac:spMkLst>
        </pc:spChg>
      </pc:sldChg>
      <pc:sldChg chg="ord">
        <pc:chgData name="Alice Jennings" userId="5df98bbf-f777-481a-a667-24b714aff55e" providerId="ADAL" clId="{D4B1DE74-D42B-59B6-9799-001AC64606C6}" dt="2026-08-16T16:34:33.202" v="734" actId="20578"/>
        <pc:sldMkLst>
          <pc:docMk/>
          <pc:sldMk cId="0" sldId="290"/>
        </pc:sldMkLst>
      </pc:sldChg>
      <pc:sldChg chg="modSp mod ord">
        <pc:chgData name="Alice Jennings" userId="5df98bbf-f777-481a-a667-24b714aff55e" providerId="ADAL" clId="{D4B1DE74-D42B-59B6-9799-001AC64606C6}" dt="2026-08-16T16:34:37.585" v="735" actId="20578"/>
        <pc:sldMkLst>
          <pc:docMk/>
          <pc:sldMk cId="0" sldId="291"/>
        </pc:sldMkLst>
        <pc:spChg chg="mod">
          <ac:chgData name="Alice Jennings" userId="5df98bbf-f777-481a-a667-24b714aff55e" providerId="ADAL" clId="{D4B1DE74-D42B-59B6-9799-001AC64606C6}" dt="2026-08-16T15:15:49.111" v="404" actId="403"/>
          <ac:spMkLst>
            <pc:docMk/>
            <pc:sldMk cId="0" sldId="291"/>
            <ac:spMk id="8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5:15:53.739" v="407" actId="403"/>
          <ac:spMkLst>
            <pc:docMk/>
            <pc:sldMk cId="0" sldId="291"/>
            <ac:spMk id="13" creationId="{00000000-0000-0000-0000-000000000000}"/>
          </ac:spMkLst>
        </pc:spChg>
      </pc:sldChg>
      <pc:sldChg chg="modSp mod ord">
        <pc:chgData name="Alice Jennings" userId="5df98bbf-f777-481a-a667-24b714aff55e" providerId="ADAL" clId="{D4B1DE74-D42B-59B6-9799-001AC64606C6}" dt="2026-08-16T16:34:40.403" v="736" actId="20578"/>
        <pc:sldMkLst>
          <pc:docMk/>
          <pc:sldMk cId="0" sldId="292"/>
        </pc:sldMkLst>
        <pc:spChg chg="mod">
          <ac:chgData name="Alice Jennings" userId="5df98bbf-f777-481a-a667-24b714aff55e" providerId="ADAL" clId="{D4B1DE74-D42B-59B6-9799-001AC64606C6}" dt="2026-08-16T15:16:02.156" v="410" actId="403"/>
          <ac:spMkLst>
            <pc:docMk/>
            <pc:sldMk cId="0" sldId="292"/>
            <ac:spMk id="8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5:16:07.810" v="413" actId="403"/>
          <ac:spMkLst>
            <pc:docMk/>
            <pc:sldMk cId="0" sldId="292"/>
            <ac:spMk id="13" creationId="{00000000-0000-0000-0000-000000000000}"/>
          </ac:spMkLst>
        </pc:spChg>
      </pc:sldChg>
      <pc:sldChg chg="modSp mod ord">
        <pc:chgData name="Alice Jennings" userId="5df98bbf-f777-481a-a667-24b714aff55e" providerId="ADAL" clId="{D4B1DE74-D42B-59B6-9799-001AC64606C6}" dt="2026-08-16T16:34:44.909" v="737" actId="20578"/>
        <pc:sldMkLst>
          <pc:docMk/>
          <pc:sldMk cId="0" sldId="293"/>
        </pc:sldMkLst>
        <pc:spChg chg="mod">
          <ac:chgData name="Alice Jennings" userId="5df98bbf-f777-481a-a667-24b714aff55e" providerId="ADAL" clId="{D4B1DE74-D42B-59B6-9799-001AC64606C6}" dt="2026-08-16T15:16:16.409" v="416" actId="403"/>
          <ac:spMkLst>
            <pc:docMk/>
            <pc:sldMk cId="0" sldId="293"/>
            <ac:spMk id="8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5:16:21.208" v="419" actId="403"/>
          <ac:spMkLst>
            <pc:docMk/>
            <pc:sldMk cId="0" sldId="293"/>
            <ac:spMk id="13" creationId="{00000000-0000-0000-0000-000000000000}"/>
          </ac:spMkLst>
        </pc:spChg>
      </pc:sldChg>
      <pc:sldChg chg="modSp mod ord">
        <pc:chgData name="Alice Jennings" userId="5df98bbf-f777-481a-a667-24b714aff55e" providerId="ADAL" clId="{D4B1DE74-D42B-59B6-9799-001AC64606C6}" dt="2026-08-16T16:34:49.631" v="738" actId="20578"/>
        <pc:sldMkLst>
          <pc:docMk/>
          <pc:sldMk cId="0" sldId="294"/>
        </pc:sldMkLst>
        <pc:spChg chg="mod">
          <ac:chgData name="Alice Jennings" userId="5df98bbf-f777-481a-a667-24b714aff55e" providerId="ADAL" clId="{D4B1DE74-D42B-59B6-9799-001AC64606C6}" dt="2026-08-16T11:16:14.236" v="361" actId="108"/>
          <ac:spMkLst>
            <pc:docMk/>
            <pc:sldMk cId="0" sldId="294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5:16:43.388" v="430" actId="20577"/>
          <ac:spMkLst>
            <pc:docMk/>
            <pc:sldMk cId="0" sldId="294"/>
            <ac:spMk id="8" creationId="{00000000-0000-0000-0000-000000000000}"/>
          </ac:spMkLst>
        </pc:spChg>
      </pc:sldChg>
      <pc:sldChg chg="ord">
        <pc:chgData name="Alice Jennings" userId="5df98bbf-f777-481a-a667-24b714aff55e" providerId="ADAL" clId="{D4B1DE74-D42B-59B6-9799-001AC64606C6}" dt="2026-08-16T16:34:57.380" v="739" actId="20578"/>
        <pc:sldMkLst>
          <pc:docMk/>
          <pc:sldMk cId="0" sldId="295"/>
        </pc:sldMkLst>
      </pc:sldChg>
      <pc:sldChg chg="modSp mod">
        <pc:chgData name="Alice Jennings" userId="5df98bbf-f777-481a-a667-24b714aff55e" providerId="ADAL" clId="{D4B1DE74-D42B-59B6-9799-001AC64606C6}" dt="2026-08-16T16:00:31.052" v="434" actId="403"/>
        <pc:sldMkLst>
          <pc:docMk/>
          <pc:sldMk cId="0" sldId="296"/>
        </pc:sldMkLst>
        <pc:spChg chg="mod">
          <ac:chgData name="Alice Jennings" userId="5df98bbf-f777-481a-a667-24b714aff55e" providerId="ADAL" clId="{D4B1DE74-D42B-59B6-9799-001AC64606C6}" dt="2026-08-16T16:00:31.052" v="434" actId="403"/>
          <ac:spMkLst>
            <pc:docMk/>
            <pc:sldMk cId="0" sldId="296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5:16:53.886" v="431" actId="20577"/>
          <ac:spMkLst>
            <pc:docMk/>
            <pc:sldMk cId="0" sldId="296"/>
            <ac:spMk id="5" creationId="{00000000-0000-0000-0000-000000000000}"/>
          </ac:spMkLst>
        </pc:spChg>
      </pc:sldChg>
      <pc:sldChg chg="delSp modSp mod">
        <pc:chgData name="Alice Jennings" userId="5df98bbf-f777-481a-a667-24b714aff55e" providerId="ADAL" clId="{D4B1DE74-D42B-59B6-9799-001AC64606C6}" dt="2026-08-16T16:42:34.480" v="899" actId="404"/>
        <pc:sldMkLst>
          <pc:docMk/>
          <pc:sldMk cId="0" sldId="297"/>
        </pc:sldMkLst>
        <pc:spChg chg="mod">
          <ac:chgData name="Alice Jennings" userId="5df98bbf-f777-481a-a667-24b714aff55e" providerId="ADAL" clId="{D4B1DE74-D42B-59B6-9799-001AC64606C6}" dt="2026-08-16T16:41:28.474" v="879" actId="20577"/>
          <ac:spMkLst>
            <pc:docMk/>
            <pc:sldMk cId="0" sldId="297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00:51.202" v="450" actId="403"/>
          <ac:spMkLst>
            <pc:docMk/>
            <pc:sldMk cId="0" sldId="297"/>
            <ac:spMk id="6" creationId="{00000000-0000-0000-0000-000000000000}"/>
          </ac:spMkLst>
        </pc:spChg>
        <pc:spChg chg="del">
          <ac:chgData name="Alice Jennings" userId="5df98bbf-f777-481a-a667-24b714aff55e" providerId="ADAL" clId="{D4B1DE74-D42B-59B6-9799-001AC64606C6}" dt="2026-08-16T16:41:38.201" v="881" actId="478"/>
          <ac:spMkLst>
            <pc:docMk/>
            <pc:sldMk cId="0" sldId="297"/>
            <ac:spMk id="7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41:44.243" v="883" actId="14100"/>
          <ac:spMkLst>
            <pc:docMk/>
            <pc:sldMk cId="0" sldId="297"/>
            <ac:spMk id="8" creationId="{00000000-0000-0000-0000-000000000000}"/>
          </ac:spMkLst>
        </pc:spChg>
        <pc:spChg chg="del">
          <ac:chgData name="Alice Jennings" userId="5df98bbf-f777-481a-a667-24b714aff55e" providerId="ADAL" clId="{D4B1DE74-D42B-59B6-9799-001AC64606C6}" dt="2026-08-16T16:41:37.050" v="880" actId="478"/>
          <ac:spMkLst>
            <pc:docMk/>
            <pc:sldMk cId="0" sldId="297"/>
            <ac:spMk id="9" creationId="{00000000-0000-0000-0000-000000000000}"/>
          </ac:spMkLst>
        </pc:spChg>
        <pc:spChg chg="del">
          <ac:chgData name="Alice Jennings" userId="5df98bbf-f777-481a-a667-24b714aff55e" providerId="ADAL" clId="{D4B1DE74-D42B-59B6-9799-001AC64606C6}" dt="2026-08-16T16:41:37.050" v="880" actId="478"/>
          <ac:spMkLst>
            <pc:docMk/>
            <pc:sldMk cId="0" sldId="297"/>
            <ac:spMk id="10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42:19.410" v="898" actId="1076"/>
          <ac:spMkLst>
            <pc:docMk/>
            <pc:sldMk cId="0" sldId="297"/>
            <ac:spMk id="11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42:34.480" v="899" actId="404"/>
          <ac:spMkLst>
            <pc:docMk/>
            <pc:sldMk cId="0" sldId="297"/>
            <ac:spMk id="12" creationId="{00000000-0000-0000-0000-000000000000}"/>
          </ac:spMkLst>
        </pc:spChg>
      </pc:sldChg>
      <pc:sldChg chg="delSp modSp mod">
        <pc:chgData name="Alice Jennings" userId="5df98bbf-f777-481a-a667-24b714aff55e" providerId="ADAL" clId="{D4B1DE74-D42B-59B6-9799-001AC64606C6}" dt="2026-08-16T17:44:29.727" v="1247" actId="20577"/>
        <pc:sldMkLst>
          <pc:docMk/>
          <pc:sldMk cId="0" sldId="298"/>
        </pc:sldMkLst>
        <pc:spChg chg="mod">
          <ac:chgData name="Alice Jennings" userId="5df98bbf-f777-481a-a667-24b714aff55e" providerId="ADAL" clId="{D4B1DE74-D42B-59B6-9799-001AC64606C6}" dt="2026-08-16T17:44:29.727" v="1247" actId="20577"/>
          <ac:spMkLst>
            <pc:docMk/>
            <pc:sldMk cId="0" sldId="298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44:40.283" v="1178" actId="403"/>
          <ac:spMkLst>
            <pc:docMk/>
            <pc:sldMk cId="0" sldId="298"/>
            <ac:spMk id="6" creationId="{00000000-0000-0000-0000-000000000000}"/>
          </ac:spMkLst>
        </pc:spChg>
        <pc:spChg chg="del">
          <ac:chgData name="Alice Jennings" userId="5df98bbf-f777-481a-a667-24b714aff55e" providerId="ADAL" clId="{D4B1DE74-D42B-59B6-9799-001AC64606C6}" dt="2026-08-16T16:45:30.829" v="1181" actId="478"/>
          <ac:spMkLst>
            <pc:docMk/>
            <pc:sldMk cId="0" sldId="298"/>
            <ac:spMk id="7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46:40.527" v="1196" actId="1076"/>
          <ac:spMkLst>
            <pc:docMk/>
            <pc:sldMk cId="0" sldId="298"/>
            <ac:spMk id="8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45:29.620" v="1180" actId="20577"/>
          <ac:spMkLst>
            <pc:docMk/>
            <pc:sldMk cId="0" sldId="298"/>
            <ac:spMk id="9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45:25.357" v="1179" actId="20577"/>
          <ac:spMkLst>
            <pc:docMk/>
            <pc:sldMk cId="0" sldId="298"/>
            <ac:spMk id="10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46:37.975" v="1195" actId="403"/>
          <ac:spMkLst>
            <pc:docMk/>
            <pc:sldMk cId="0" sldId="298"/>
            <ac:spMk id="11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6:46:43.492" v="1197" actId="1076"/>
          <ac:spMkLst>
            <pc:docMk/>
            <pc:sldMk cId="0" sldId="298"/>
            <ac:spMk id="12" creationId="{00000000-0000-0000-0000-000000000000}"/>
          </ac:spMkLst>
        </pc:spChg>
      </pc:sldChg>
      <pc:sldChg chg="del">
        <pc:chgData name="Alice Jennings" userId="5df98bbf-f777-481a-a667-24b714aff55e" providerId="ADAL" clId="{D4B1DE74-D42B-59B6-9799-001AC64606C6}" dt="2026-08-16T16:47:40.030" v="1205" actId="2696"/>
        <pc:sldMkLst>
          <pc:docMk/>
          <pc:sldMk cId="0" sldId="299"/>
        </pc:sldMkLst>
      </pc:sldChg>
      <pc:sldChg chg="del">
        <pc:chgData name="Alice Jennings" userId="5df98bbf-f777-481a-a667-24b714aff55e" providerId="ADAL" clId="{D4B1DE74-D42B-59B6-9799-001AC64606C6}" dt="2026-08-16T17:40:49.716" v="1237" actId="2696"/>
        <pc:sldMkLst>
          <pc:docMk/>
          <pc:sldMk cId="0" sldId="300"/>
        </pc:sldMkLst>
      </pc:sldChg>
      <pc:sldChg chg="del">
        <pc:chgData name="Alice Jennings" userId="5df98bbf-f777-481a-a667-24b714aff55e" providerId="ADAL" clId="{D4B1DE74-D42B-59B6-9799-001AC64606C6}" dt="2026-08-16T17:44:39.961" v="1248" actId="2696"/>
        <pc:sldMkLst>
          <pc:docMk/>
          <pc:sldMk cId="0" sldId="301"/>
        </pc:sldMkLst>
      </pc:sldChg>
      <pc:sldChg chg="modSp del mod">
        <pc:chgData name="Alice Jennings" userId="5df98bbf-f777-481a-a667-24b714aff55e" providerId="ADAL" clId="{D4B1DE74-D42B-59B6-9799-001AC64606C6}" dt="2026-08-16T18:26:13.314" v="1304" actId="2696"/>
        <pc:sldMkLst>
          <pc:docMk/>
          <pc:sldMk cId="0" sldId="302"/>
        </pc:sldMkLst>
        <pc:spChg chg="mod">
          <ac:chgData name="Alice Jennings" userId="5df98bbf-f777-481a-a667-24b714aff55e" providerId="ADAL" clId="{D4B1DE74-D42B-59B6-9799-001AC64606C6}" dt="2026-08-16T18:22:50.229" v="1286" actId="20577"/>
          <ac:spMkLst>
            <pc:docMk/>
            <pc:sldMk cId="0" sldId="302"/>
            <ac:spMk id="4" creationId="{00000000-0000-0000-0000-000000000000}"/>
          </ac:spMkLst>
        </pc:spChg>
      </pc:sldChg>
      <pc:sldChg chg="modSp add del mod">
        <pc:chgData name="Alice Jennings" userId="5df98bbf-f777-481a-a667-24b714aff55e" providerId="ADAL" clId="{D4B1DE74-D42B-59B6-9799-001AC64606C6}" dt="2026-08-16T18:29:41.267" v="1389" actId="2696"/>
        <pc:sldMkLst>
          <pc:docMk/>
          <pc:sldMk cId="0" sldId="303"/>
        </pc:sldMkLst>
        <pc:spChg chg="mod">
          <ac:chgData name="Alice Jennings" userId="5df98bbf-f777-481a-a667-24b714aff55e" providerId="ADAL" clId="{D4B1DE74-D42B-59B6-9799-001AC64606C6}" dt="2026-08-16T18:22:45.324" v="1285" actId="20577"/>
          <ac:spMkLst>
            <pc:docMk/>
            <pc:sldMk cId="0" sldId="303"/>
            <ac:spMk id="4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7:54:40.778" v="1260" actId="5793"/>
        <pc:sldMkLst>
          <pc:docMk/>
          <pc:sldMk cId="0" sldId="305"/>
        </pc:sldMkLst>
        <pc:spChg chg="mod">
          <ac:chgData name="Alice Jennings" userId="5df98bbf-f777-481a-a667-24b714aff55e" providerId="ADAL" clId="{D4B1DE74-D42B-59B6-9799-001AC64606C6}" dt="2026-08-16T17:54:40.778" v="1260" actId="5793"/>
          <ac:spMkLst>
            <pc:docMk/>
            <pc:sldMk cId="0" sldId="305"/>
            <ac:spMk id="4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8:29:53.390" v="1390" actId="20577"/>
        <pc:sldMkLst>
          <pc:docMk/>
          <pc:sldMk cId="0" sldId="306"/>
        </pc:sldMkLst>
        <pc:spChg chg="mod">
          <ac:chgData name="Alice Jennings" userId="5df98bbf-f777-481a-a667-24b714aff55e" providerId="ADAL" clId="{D4B1DE74-D42B-59B6-9799-001AC64606C6}" dt="2026-08-16T18:29:53.390" v="1390" actId="20577"/>
          <ac:spMkLst>
            <pc:docMk/>
            <pc:sldMk cId="0" sldId="306"/>
            <ac:spMk id="5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7:54:55.878" v="1263" actId="403"/>
        <pc:sldMkLst>
          <pc:docMk/>
          <pc:sldMk cId="0" sldId="307"/>
        </pc:sldMkLst>
        <pc:spChg chg="mod">
          <ac:chgData name="Alice Jennings" userId="5df98bbf-f777-481a-a667-24b714aff55e" providerId="ADAL" clId="{D4B1DE74-D42B-59B6-9799-001AC64606C6}" dt="2026-08-16T17:54:55.878" v="1263" actId="403"/>
          <ac:spMkLst>
            <pc:docMk/>
            <pc:sldMk cId="0" sldId="307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7:54:50.622" v="1261" actId="20577"/>
          <ac:spMkLst>
            <pc:docMk/>
            <pc:sldMk cId="0" sldId="307"/>
            <ac:spMk id="5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7:55:01.645" v="1266" actId="20577"/>
        <pc:sldMkLst>
          <pc:docMk/>
          <pc:sldMk cId="0" sldId="309"/>
        </pc:sldMkLst>
        <pc:spChg chg="mod">
          <ac:chgData name="Alice Jennings" userId="5df98bbf-f777-481a-a667-24b714aff55e" providerId="ADAL" clId="{D4B1DE74-D42B-59B6-9799-001AC64606C6}" dt="2026-08-16T17:54:59.878" v="1265" actId="403"/>
          <ac:spMkLst>
            <pc:docMk/>
            <pc:sldMk cId="0" sldId="309"/>
            <ac:spMk id="4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7:55:01.645" v="1266" actId="20577"/>
          <ac:spMkLst>
            <pc:docMk/>
            <pc:sldMk cId="0" sldId="309"/>
            <ac:spMk id="5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7:55:22.459" v="1283" actId="403"/>
        <pc:sldMkLst>
          <pc:docMk/>
          <pc:sldMk cId="0" sldId="310"/>
        </pc:sldMkLst>
        <pc:spChg chg="mod">
          <ac:chgData name="Alice Jennings" userId="5df98bbf-f777-481a-a667-24b714aff55e" providerId="ADAL" clId="{D4B1DE74-D42B-59B6-9799-001AC64606C6}" dt="2026-08-16T17:55:16.161" v="1280" actId="5793"/>
          <ac:spMkLst>
            <pc:docMk/>
            <pc:sldMk cId="0" sldId="310"/>
            <ac:spMk id="3" creationId="{00000000-0000-0000-0000-000000000000}"/>
          </ac:spMkLst>
        </pc:spChg>
        <pc:spChg chg="mod">
          <ac:chgData name="Alice Jennings" userId="5df98bbf-f777-481a-a667-24b714aff55e" providerId="ADAL" clId="{D4B1DE74-D42B-59B6-9799-001AC64606C6}" dt="2026-08-16T17:55:22.459" v="1283" actId="403"/>
          <ac:spMkLst>
            <pc:docMk/>
            <pc:sldMk cId="0" sldId="310"/>
            <ac:spMk id="4" creationId="{00000000-0000-0000-0000-000000000000}"/>
          </ac:spMkLst>
        </pc:spChg>
      </pc:sldChg>
      <pc:sldChg chg="modSp mod">
        <pc:chgData name="Alice Jennings" userId="5df98bbf-f777-481a-a667-24b714aff55e" providerId="ADAL" clId="{D4B1DE74-D42B-59B6-9799-001AC64606C6}" dt="2026-08-16T17:55:32.654" v="1284" actId="20577"/>
        <pc:sldMkLst>
          <pc:docMk/>
          <pc:sldMk cId="0" sldId="311"/>
        </pc:sldMkLst>
        <pc:spChg chg="mod">
          <ac:chgData name="Alice Jennings" userId="5df98bbf-f777-481a-a667-24b714aff55e" providerId="ADAL" clId="{D4B1DE74-D42B-59B6-9799-001AC64606C6}" dt="2026-08-16T17:55:32.654" v="1284" actId="20577"/>
          <ac:spMkLst>
            <pc:docMk/>
            <pc:sldMk cId="0" sldId="311"/>
            <ac:spMk id="4" creationId="{00000000-0000-0000-0000-000000000000}"/>
          </ac:spMkLst>
        </pc:spChg>
      </pc:sldChg>
      <pc:sldChg chg="addSp delSp modSp add mod">
        <pc:chgData name="Alice Jennings" userId="5df98bbf-f777-481a-a667-24b714aff55e" providerId="ADAL" clId="{D4B1DE74-D42B-59B6-9799-001AC64606C6}" dt="2026-08-16T10:08:35.196" v="17" actId="14100"/>
        <pc:sldMkLst>
          <pc:docMk/>
          <pc:sldMk cId="1318034070" sldId="312"/>
        </pc:sldMkLst>
        <pc:spChg chg="mod">
          <ac:chgData name="Alice Jennings" userId="5df98bbf-f777-481a-a667-24b714aff55e" providerId="ADAL" clId="{D4B1DE74-D42B-59B6-9799-001AC64606C6}" dt="2026-08-16T10:08:26.186" v="15" actId="20577"/>
          <ac:spMkLst>
            <pc:docMk/>
            <pc:sldMk cId="1318034070" sldId="312"/>
            <ac:spMk id="3" creationId="{495F869B-A08D-A7B5-0294-4E7AA3572D26}"/>
          </ac:spMkLst>
        </pc:spChg>
        <pc:spChg chg="del">
          <ac:chgData name="Alice Jennings" userId="5df98bbf-f777-481a-a667-24b714aff55e" providerId="ADAL" clId="{D4B1DE74-D42B-59B6-9799-001AC64606C6}" dt="2026-08-16T10:08:03.784" v="12" actId="478"/>
          <ac:spMkLst>
            <pc:docMk/>
            <pc:sldMk cId="1318034070" sldId="312"/>
            <ac:spMk id="4" creationId="{FF218205-481C-A3CB-34B0-C5B0F889374F}"/>
          </ac:spMkLst>
        </pc:spChg>
        <pc:picChg chg="add mod">
          <ac:chgData name="Alice Jennings" userId="5df98bbf-f777-481a-a667-24b714aff55e" providerId="ADAL" clId="{D4B1DE74-D42B-59B6-9799-001AC64606C6}" dt="2026-08-16T10:08:35.196" v="17" actId="14100"/>
          <ac:picMkLst>
            <pc:docMk/>
            <pc:sldMk cId="1318034070" sldId="312"/>
            <ac:picMk id="7" creationId="{03AB0CFE-F33A-DE15-9647-8F090F6500E3}"/>
          </ac:picMkLst>
        </pc:picChg>
      </pc:sldChg>
      <pc:sldChg chg="delSp modSp add mod ord">
        <pc:chgData name="Alice Jennings" userId="5df98bbf-f777-481a-a667-24b714aff55e" providerId="ADAL" clId="{D4B1DE74-D42B-59B6-9799-001AC64606C6}" dt="2026-08-16T18:37:34.665" v="1391" actId="20577"/>
        <pc:sldMkLst>
          <pc:docMk/>
          <pc:sldMk cId="3722647117" sldId="313"/>
        </pc:sldMkLst>
        <pc:spChg chg="mod">
          <ac:chgData name="Alice Jennings" userId="5df98bbf-f777-481a-a667-24b714aff55e" providerId="ADAL" clId="{D4B1DE74-D42B-59B6-9799-001AC64606C6}" dt="2026-08-16T18:37:34.665" v="1391" actId="20577"/>
          <ac:spMkLst>
            <pc:docMk/>
            <pc:sldMk cId="3722647117" sldId="313"/>
            <ac:spMk id="2" creationId="{612367F3-42C9-393D-28C3-3CD49212435F}"/>
          </ac:spMkLst>
        </pc:spChg>
        <pc:spChg chg="mod">
          <ac:chgData name="Alice Jennings" userId="5df98bbf-f777-481a-a667-24b714aff55e" providerId="ADAL" clId="{D4B1DE74-D42B-59B6-9799-001AC64606C6}" dt="2026-08-16T15:13:32.605" v="393" actId="1076"/>
          <ac:spMkLst>
            <pc:docMk/>
            <pc:sldMk cId="3722647117" sldId="313"/>
            <ac:spMk id="3" creationId="{E0A32C1E-F8AA-7684-EE4F-34EB1971D336}"/>
          </ac:spMkLst>
        </pc:spChg>
        <pc:spChg chg="mod">
          <ac:chgData name="Alice Jennings" userId="5df98bbf-f777-481a-a667-24b714aff55e" providerId="ADAL" clId="{D4B1DE74-D42B-59B6-9799-001AC64606C6}" dt="2026-08-16T15:12:54.532" v="385" actId="20577"/>
          <ac:spMkLst>
            <pc:docMk/>
            <pc:sldMk cId="3722647117" sldId="313"/>
            <ac:spMk id="4" creationId="{947C0F4F-64E6-E6F9-D825-C9DBE282B13F}"/>
          </ac:spMkLst>
        </pc:spChg>
        <pc:spChg chg="del">
          <ac:chgData name="Alice Jennings" userId="5df98bbf-f777-481a-a667-24b714aff55e" providerId="ADAL" clId="{D4B1DE74-D42B-59B6-9799-001AC64606C6}" dt="2026-08-16T15:12:47.968" v="382" actId="478"/>
          <ac:spMkLst>
            <pc:docMk/>
            <pc:sldMk cId="3722647117" sldId="313"/>
            <ac:spMk id="5" creationId="{661B538A-A079-3C12-E796-75B0682157B8}"/>
          </ac:spMkLst>
        </pc:spChg>
        <pc:spChg chg="del mod">
          <ac:chgData name="Alice Jennings" userId="5df98bbf-f777-481a-a667-24b714aff55e" providerId="ADAL" clId="{D4B1DE74-D42B-59B6-9799-001AC64606C6}" dt="2026-08-16T15:12:52.611" v="384" actId="478"/>
          <ac:spMkLst>
            <pc:docMk/>
            <pc:sldMk cId="3722647117" sldId="313"/>
            <ac:spMk id="6" creationId="{ED741291-C55F-9AD7-F550-4CB3E0168B93}"/>
          </ac:spMkLst>
        </pc:spChg>
        <pc:spChg chg="del">
          <ac:chgData name="Alice Jennings" userId="5df98bbf-f777-481a-a667-24b714aff55e" providerId="ADAL" clId="{D4B1DE74-D42B-59B6-9799-001AC64606C6}" dt="2026-08-16T15:13:01.119" v="387" actId="478"/>
          <ac:spMkLst>
            <pc:docMk/>
            <pc:sldMk cId="3722647117" sldId="313"/>
            <ac:spMk id="7" creationId="{F807BDD2-E3F2-A6F2-7D54-30CEE47C3447}"/>
          </ac:spMkLst>
        </pc:spChg>
      </pc:sldChg>
      <pc:sldChg chg="add del">
        <pc:chgData name="Alice Jennings" userId="5df98bbf-f777-481a-a667-24b714aff55e" providerId="ADAL" clId="{D4B1DE74-D42B-59B6-9799-001AC64606C6}" dt="2026-08-16T16:42:42.818" v="900" actId="2696"/>
        <pc:sldMkLst>
          <pc:docMk/>
          <pc:sldMk cId="1832732766" sldId="314"/>
        </pc:sldMkLst>
      </pc:sldChg>
      <pc:sldChg chg="add del">
        <pc:chgData name="Alice Jennings" userId="5df98bbf-f777-481a-a667-24b714aff55e" providerId="ADAL" clId="{D4B1DE74-D42B-59B6-9799-001AC64606C6}" dt="2026-08-16T16:47:04.260" v="1201" actId="2696"/>
        <pc:sldMkLst>
          <pc:docMk/>
          <pc:sldMk cId="3291093990" sldId="314"/>
        </pc:sldMkLst>
      </pc:sldChg>
      <pc:sldChg chg="modSp add mod">
        <pc:chgData name="Alice Jennings" userId="5df98bbf-f777-481a-a667-24b714aff55e" providerId="ADAL" clId="{D4B1DE74-D42B-59B6-9799-001AC64606C6}" dt="2026-08-16T18:25:10.331" v="1299" actId="20577"/>
        <pc:sldMkLst>
          <pc:docMk/>
          <pc:sldMk cId="3738392088" sldId="315"/>
        </pc:sldMkLst>
        <pc:spChg chg="mod">
          <ac:chgData name="Alice Jennings" userId="5df98bbf-f777-481a-a667-24b714aff55e" providerId="ADAL" clId="{D4B1DE74-D42B-59B6-9799-001AC64606C6}" dt="2026-08-16T18:25:10.331" v="1299" actId="20577"/>
          <ac:spMkLst>
            <pc:docMk/>
            <pc:sldMk cId="3738392088" sldId="315"/>
            <ac:spMk id="3" creationId="{495200A5-AE4B-720C-743F-59C3329F8BC4}"/>
          </ac:spMkLst>
        </pc:spChg>
        <pc:spChg chg="mod">
          <ac:chgData name="Alice Jennings" userId="5df98bbf-f777-481a-a667-24b714aff55e" providerId="ADAL" clId="{D4B1DE74-D42B-59B6-9799-001AC64606C6}" dt="2026-08-16T16:43:23.030" v="961" actId="20577"/>
          <ac:spMkLst>
            <pc:docMk/>
            <pc:sldMk cId="3738392088" sldId="315"/>
            <ac:spMk id="4" creationId="{A4EE7552-C848-D053-EE43-18B33DBC3DC3}"/>
          </ac:spMkLst>
        </pc:spChg>
        <pc:spChg chg="mod">
          <ac:chgData name="Alice Jennings" userId="5df98bbf-f777-481a-a667-24b714aff55e" providerId="ADAL" clId="{D4B1DE74-D42B-59B6-9799-001AC64606C6}" dt="2026-08-16T16:43:18.444" v="958" actId="20577"/>
          <ac:spMkLst>
            <pc:docMk/>
            <pc:sldMk cId="3738392088" sldId="315"/>
            <ac:spMk id="5" creationId="{DF6278C8-C4AE-2EE1-665D-906312351FBC}"/>
          </ac:spMkLst>
        </pc:spChg>
        <pc:spChg chg="mod">
          <ac:chgData name="Alice Jennings" userId="5df98bbf-f777-481a-a667-24b714aff55e" providerId="ADAL" clId="{D4B1DE74-D42B-59B6-9799-001AC64606C6}" dt="2026-08-16T16:43:34.189" v="1004" actId="20577"/>
          <ac:spMkLst>
            <pc:docMk/>
            <pc:sldMk cId="3738392088" sldId="315"/>
            <ac:spMk id="6" creationId="{78A25209-EB05-09BE-602A-561A7F2E3486}"/>
          </ac:spMkLst>
        </pc:spChg>
        <pc:spChg chg="mod">
          <ac:chgData name="Alice Jennings" userId="5df98bbf-f777-481a-a667-24b714aff55e" providerId="ADAL" clId="{D4B1DE74-D42B-59B6-9799-001AC64606C6}" dt="2026-08-16T16:44:11.958" v="1158" actId="20577"/>
          <ac:spMkLst>
            <pc:docMk/>
            <pc:sldMk cId="3738392088" sldId="315"/>
            <ac:spMk id="12" creationId="{713AB0AB-CEED-4C72-E368-925539CCB753}"/>
          </ac:spMkLst>
        </pc:spChg>
      </pc:sldChg>
      <pc:sldChg chg="modSp add mod">
        <pc:chgData name="Alice Jennings" userId="5df98bbf-f777-481a-a667-24b714aff55e" providerId="ADAL" clId="{D4B1DE74-D42B-59B6-9799-001AC64606C6}" dt="2026-08-16T18:25:15.548" v="1300" actId="20577"/>
        <pc:sldMkLst>
          <pc:docMk/>
          <pc:sldMk cId="2917197327" sldId="316"/>
        </pc:sldMkLst>
        <pc:spChg chg="mod">
          <ac:chgData name="Alice Jennings" userId="5df98bbf-f777-481a-a667-24b714aff55e" providerId="ADAL" clId="{D4B1DE74-D42B-59B6-9799-001AC64606C6}" dt="2026-08-16T18:25:15.548" v="1300" actId="20577"/>
          <ac:spMkLst>
            <pc:docMk/>
            <pc:sldMk cId="2917197327" sldId="316"/>
            <ac:spMk id="3" creationId="{34ABD286-E8E2-8D36-3949-B8141A4EACD9}"/>
          </ac:spMkLst>
        </pc:spChg>
        <pc:spChg chg="mod">
          <ac:chgData name="Alice Jennings" userId="5df98bbf-f777-481a-a667-24b714aff55e" providerId="ADAL" clId="{D4B1DE74-D42B-59B6-9799-001AC64606C6}" dt="2026-08-16T17:44:26.722" v="1246" actId="20577"/>
          <ac:spMkLst>
            <pc:docMk/>
            <pc:sldMk cId="2917197327" sldId="316"/>
            <ac:spMk id="4" creationId="{09915848-EF57-CC83-FE5A-FCFD5134DD61}"/>
          </ac:spMkLst>
        </pc:spChg>
        <pc:spChg chg="mod">
          <ac:chgData name="Alice Jennings" userId="5df98bbf-f777-481a-a667-24b714aff55e" providerId="ADAL" clId="{D4B1DE74-D42B-59B6-9799-001AC64606C6}" dt="2026-08-16T16:47:10.348" v="1202"/>
          <ac:spMkLst>
            <pc:docMk/>
            <pc:sldMk cId="2917197327" sldId="316"/>
            <ac:spMk id="5" creationId="{FFA3C754-82A4-6A52-DA6B-15FB4497A3E4}"/>
          </ac:spMkLst>
        </pc:spChg>
        <pc:spChg chg="mod">
          <ac:chgData name="Alice Jennings" userId="5df98bbf-f777-481a-a667-24b714aff55e" providerId="ADAL" clId="{D4B1DE74-D42B-59B6-9799-001AC64606C6}" dt="2026-08-16T16:47:24.031" v="1203"/>
          <ac:spMkLst>
            <pc:docMk/>
            <pc:sldMk cId="2917197327" sldId="316"/>
            <ac:spMk id="6" creationId="{ACBEEE06-AA2B-4F86-C4D7-8FB17398FCA0}"/>
          </ac:spMkLst>
        </pc:spChg>
        <pc:spChg chg="mod">
          <ac:chgData name="Alice Jennings" userId="5df98bbf-f777-481a-a667-24b714aff55e" providerId="ADAL" clId="{D4B1DE74-D42B-59B6-9799-001AC64606C6}" dt="2026-08-16T17:33:49.459" v="1209" actId="20577"/>
          <ac:spMkLst>
            <pc:docMk/>
            <pc:sldMk cId="2917197327" sldId="316"/>
            <ac:spMk id="12" creationId="{6305ECA9-9D4D-E119-3618-9F025C892BAB}"/>
          </ac:spMkLst>
        </pc:spChg>
      </pc:sldChg>
      <pc:sldChg chg="add del">
        <pc:chgData name="Alice Jennings" userId="5df98bbf-f777-481a-a667-24b714aff55e" providerId="ADAL" clId="{D4B1DE74-D42B-59B6-9799-001AC64606C6}" dt="2026-08-16T16:46:49.823" v="1198" actId="2696"/>
        <pc:sldMkLst>
          <pc:docMk/>
          <pc:sldMk cId="3442435896" sldId="316"/>
        </pc:sldMkLst>
      </pc:sldChg>
      <pc:sldChg chg="modSp add mod">
        <pc:chgData name="Alice Jennings" userId="5df98bbf-f777-481a-a667-24b714aff55e" providerId="ADAL" clId="{D4B1DE74-D42B-59B6-9799-001AC64606C6}" dt="2026-08-16T18:26:00.316" v="1302" actId="20577"/>
        <pc:sldMkLst>
          <pc:docMk/>
          <pc:sldMk cId="3321436483" sldId="317"/>
        </pc:sldMkLst>
        <pc:spChg chg="mod">
          <ac:chgData name="Alice Jennings" userId="5df98bbf-f777-481a-a667-24b714aff55e" providerId="ADAL" clId="{D4B1DE74-D42B-59B6-9799-001AC64606C6}" dt="2026-08-16T18:26:00.316" v="1302" actId="20577"/>
          <ac:spMkLst>
            <pc:docMk/>
            <pc:sldMk cId="3321436483" sldId="317"/>
            <ac:spMk id="3" creationId="{A1587BD4-7BCA-923A-87A4-B6E971D0B6B6}"/>
          </ac:spMkLst>
        </pc:spChg>
        <pc:spChg chg="mod">
          <ac:chgData name="Alice Jennings" userId="5df98bbf-f777-481a-a667-24b714aff55e" providerId="ADAL" clId="{D4B1DE74-D42B-59B6-9799-001AC64606C6}" dt="2026-08-16T18:22:55.565" v="1287" actId="20577"/>
          <ac:spMkLst>
            <pc:docMk/>
            <pc:sldMk cId="3321436483" sldId="317"/>
            <ac:spMk id="4" creationId="{3BCAF23A-D174-A730-60DF-ED9EE33FDCA9}"/>
          </ac:spMkLst>
        </pc:spChg>
        <pc:spChg chg="mod">
          <ac:chgData name="Alice Jennings" userId="5df98bbf-f777-481a-a667-24b714aff55e" providerId="ADAL" clId="{D4B1DE74-D42B-59B6-9799-001AC64606C6}" dt="2026-08-16T17:33:32.549" v="1207"/>
          <ac:spMkLst>
            <pc:docMk/>
            <pc:sldMk cId="3321436483" sldId="317"/>
            <ac:spMk id="5" creationId="{B9CC95A5-DD8F-070F-42DE-BB98578E8B40}"/>
          </ac:spMkLst>
        </pc:spChg>
        <pc:spChg chg="mod">
          <ac:chgData name="Alice Jennings" userId="5df98bbf-f777-481a-a667-24b714aff55e" providerId="ADAL" clId="{D4B1DE74-D42B-59B6-9799-001AC64606C6}" dt="2026-08-16T17:34:10.316" v="1214" actId="20577"/>
          <ac:spMkLst>
            <pc:docMk/>
            <pc:sldMk cId="3321436483" sldId="317"/>
            <ac:spMk id="6" creationId="{D0CF72DD-2B58-F505-36E6-77F7ADAEA02F}"/>
          </ac:spMkLst>
        </pc:spChg>
        <pc:spChg chg="mod">
          <ac:chgData name="Alice Jennings" userId="5df98bbf-f777-481a-a667-24b714aff55e" providerId="ADAL" clId="{D4B1DE74-D42B-59B6-9799-001AC64606C6}" dt="2026-08-16T17:33:45.254" v="1208"/>
          <ac:spMkLst>
            <pc:docMk/>
            <pc:sldMk cId="3321436483" sldId="317"/>
            <ac:spMk id="12" creationId="{C3D7D06A-6421-E69E-872A-7281C9AAF17F}"/>
          </ac:spMkLst>
        </pc:spChg>
      </pc:sldChg>
      <pc:sldChg chg="modSp add mod">
        <pc:chgData name="Alice Jennings" userId="5df98bbf-f777-481a-a667-24b714aff55e" providerId="ADAL" clId="{D4B1DE74-D42B-59B6-9799-001AC64606C6}" dt="2026-08-16T18:26:03.588" v="1303" actId="20577"/>
        <pc:sldMkLst>
          <pc:docMk/>
          <pc:sldMk cId="940869067" sldId="318"/>
        </pc:sldMkLst>
        <pc:spChg chg="mod">
          <ac:chgData name="Alice Jennings" userId="5df98bbf-f777-481a-a667-24b714aff55e" providerId="ADAL" clId="{D4B1DE74-D42B-59B6-9799-001AC64606C6}" dt="2026-08-16T18:26:03.588" v="1303" actId="20577"/>
          <ac:spMkLst>
            <pc:docMk/>
            <pc:sldMk cId="940869067" sldId="318"/>
            <ac:spMk id="3" creationId="{B0DA1AE1-1D16-3DC2-19A5-AE7FF774F9F3}"/>
          </ac:spMkLst>
        </pc:spChg>
        <pc:spChg chg="mod">
          <ac:chgData name="Alice Jennings" userId="5df98bbf-f777-481a-a667-24b714aff55e" providerId="ADAL" clId="{D4B1DE74-D42B-59B6-9799-001AC64606C6}" dt="2026-08-16T17:45:01.066" v="1252" actId="20577"/>
          <ac:spMkLst>
            <pc:docMk/>
            <pc:sldMk cId="940869067" sldId="318"/>
            <ac:spMk id="4" creationId="{96E6CA2B-88A0-9BD2-4E44-125D7B4A66A7}"/>
          </ac:spMkLst>
        </pc:spChg>
        <pc:spChg chg="mod">
          <ac:chgData name="Alice Jennings" userId="5df98bbf-f777-481a-a667-24b714aff55e" providerId="ADAL" clId="{D4B1DE74-D42B-59B6-9799-001AC64606C6}" dt="2026-08-16T17:44:52.421" v="1250" actId="20577"/>
          <ac:spMkLst>
            <pc:docMk/>
            <pc:sldMk cId="940869067" sldId="318"/>
            <ac:spMk id="5" creationId="{31DE8C37-21A6-7334-F85E-BF557C8FF24A}"/>
          </ac:spMkLst>
        </pc:spChg>
        <pc:spChg chg="mod">
          <ac:chgData name="Alice Jennings" userId="5df98bbf-f777-481a-a667-24b714aff55e" providerId="ADAL" clId="{D4B1DE74-D42B-59B6-9799-001AC64606C6}" dt="2026-08-16T17:45:36.207" v="1257" actId="1076"/>
          <ac:spMkLst>
            <pc:docMk/>
            <pc:sldMk cId="940869067" sldId="318"/>
            <ac:spMk id="6" creationId="{B4DB5B63-9997-55B3-9BB2-30F0F8B3910D}"/>
          </ac:spMkLst>
        </pc:spChg>
        <pc:spChg chg="mod">
          <ac:chgData name="Alice Jennings" userId="5df98bbf-f777-481a-a667-24b714aff55e" providerId="ADAL" clId="{D4B1DE74-D42B-59B6-9799-001AC64606C6}" dt="2026-08-16T17:45:24.675" v="1254" actId="1076"/>
          <ac:spMkLst>
            <pc:docMk/>
            <pc:sldMk cId="940869067" sldId="318"/>
            <ac:spMk id="8" creationId="{7A221EF0-B676-BD4B-2440-EDC4F57F4AA4}"/>
          </ac:spMkLst>
        </pc:spChg>
        <pc:spChg chg="mod">
          <ac:chgData name="Alice Jennings" userId="5df98bbf-f777-481a-a667-24b714aff55e" providerId="ADAL" clId="{D4B1DE74-D42B-59B6-9799-001AC64606C6}" dt="2026-08-16T17:45:31.840" v="1256" actId="1076"/>
          <ac:spMkLst>
            <pc:docMk/>
            <pc:sldMk cId="940869067" sldId="318"/>
            <ac:spMk id="11" creationId="{A3856F2E-D7D2-8ABA-7DA2-D0298D0EC8F7}"/>
          </ac:spMkLst>
        </pc:spChg>
        <pc:spChg chg="mod">
          <ac:chgData name="Alice Jennings" userId="5df98bbf-f777-481a-a667-24b714aff55e" providerId="ADAL" clId="{D4B1DE74-D42B-59B6-9799-001AC64606C6}" dt="2026-08-16T17:45:28.188" v="1255" actId="1076"/>
          <ac:spMkLst>
            <pc:docMk/>
            <pc:sldMk cId="940869067" sldId="318"/>
            <ac:spMk id="12" creationId="{E8FAF5B9-300C-BFED-C8C2-181CDAE66F93}"/>
          </ac:spMkLst>
        </pc:spChg>
      </pc:sldChg>
      <pc:sldChg chg="modSp add mod ord">
        <pc:chgData name="Alice Jennings" userId="5df98bbf-f777-481a-a667-24b714aff55e" providerId="ADAL" clId="{D4B1DE74-D42B-59B6-9799-001AC64606C6}" dt="2026-08-16T18:25:55.493" v="1301" actId="20577"/>
        <pc:sldMkLst>
          <pc:docMk/>
          <pc:sldMk cId="2217368307" sldId="319"/>
        </pc:sldMkLst>
        <pc:spChg chg="mod">
          <ac:chgData name="Alice Jennings" userId="5df98bbf-f777-481a-a667-24b714aff55e" providerId="ADAL" clId="{D4B1DE74-D42B-59B6-9799-001AC64606C6}" dt="2026-08-16T18:25:55.493" v="1301" actId="20577"/>
          <ac:spMkLst>
            <pc:docMk/>
            <pc:sldMk cId="2217368307" sldId="319"/>
            <ac:spMk id="3" creationId="{77CFCFFA-2686-B8C7-EF58-5F33A092D413}"/>
          </ac:spMkLst>
        </pc:spChg>
        <pc:spChg chg="mod">
          <ac:chgData name="Alice Jennings" userId="5df98bbf-f777-481a-a667-24b714aff55e" providerId="ADAL" clId="{D4B1DE74-D42B-59B6-9799-001AC64606C6}" dt="2026-08-16T17:44:21.217" v="1245" actId="20577"/>
          <ac:spMkLst>
            <pc:docMk/>
            <pc:sldMk cId="2217368307" sldId="319"/>
            <ac:spMk id="4" creationId="{8670E807-CBA1-3F0E-E99F-E27F17B5C81D}"/>
          </ac:spMkLst>
        </pc:spChg>
        <pc:spChg chg="mod">
          <ac:chgData name="Alice Jennings" userId="5df98bbf-f777-481a-a667-24b714aff55e" providerId="ADAL" clId="{D4B1DE74-D42B-59B6-9799-001AC64606C6}" dt="2026-08-16T17:40:55.608" v="1238"/>
          <ac:spMkLst>
            <pc:docMk/>
            <pc:sldMk cId="2217368307" sldId="319"/>
            <ac:spMk id="5" creationId="{46A50D43-533E-391C-5D63-044D5D47B2FB}"/>
          </ac:spMkLst>
        </pc:spChg>
        <pc:spChg chg="mod">
          <ac:chgData name="Alice Jennings" userId="5df98bbf-f777-481a-a667-24b714aff55e" providerId="ADAL" clId="{D4B1DE74-D42B-59B6-9799-001AC64606C6}" dt="2026-08-16T17:41:05.466" v="1240" actId="20577"/>
          <ac:spMkLst>
            <pc:docMk/>
            <pc:sldMk cId="2217368307" sldId="319"/>
            <ac:spMk id="6" creationId="{D202C378-25AD-F6B9-A434-75C2ADDB858F}"/>
          </ac:spMkLst>
        </pc:spChg>
        <pc:spChg chg="mod">
          <ac:chgData name="Alice Jennings" userId="5df98bbf-f777-481a-a667-24b714aff55e" providerId="ADAL" clId="{D4B1DE74-D42B-59B6-9799-001AC64606C6}" dt="2026-08-16T17:41:13.424" v="1241"/>
          <ac:spMkLst>
            <pc:docMk/>
            <pc:sldMk cId="2217368307" sldId="319"/>
            <ac:spMk id="12" creationId="{EE57877A-2188-EAA9-0339-B1B7DCCABC21}"/>
          </ac:spMkLst>
        </pc:spChg>
      </pc:sldChg>
      <pc:sldChg chg="modSp add mod ord">
        <pc:chgData name="Alice Jennings" userId="5df98bbf-f777-481a-a667-24b714aff55e" providerId="ADAL" clId="{D4B1DE74-D42B-59B6-9799-001AC64606C6}" dt="2026-08-16T18:28:38.853" v="1388" actId="20577"/>
        <pc:sldMkLst>
          <pc:docMk/>
          <pc:sldMk cId="1457355339" sldId="320"/>
        </pc:sldMkLst>
        <pc:spChg chg="mod">
          <ac:chgData name="Alice Jennings" userId="5df98bbf-f777-481a-a667-24b714aff55e" providerId="ADAL" clId="{D4B1DE74-D42B-59B6-9799-001AC64606C6}" dt="2026-08-16T18:28:38.853" v="1388" actId="20577"/>
          <ac:spMkLst>
            <pc:docMk/>
            <pc:sldMk cId="1457355339" sldId="320"/>
            <ac:spMk id="3" creationId="{75668D31-A7B3-B8D5-6EF7-C9732EE1D67F}"/>
          </ac:spMkLst>
        </pc:spChg>
        <pc:spChg chg="mod">
          <ac:chgData name="Alice Jennings" userId="5df98bbf-f777-481a-a667-24b714aff55e" providerId="ADAL" clId="{D4B1DE74-D42B-59B6-9799-001AC64606C6}" dt="2026-08-16T18:27:16.156" v="1311" actId="20577"/>
          <ac:spMkLst>
            <pc:docMk/>
            <pc:sldMk cId="1457355339" sldId="320"/>
            <ac:spMk id="4" creationId="{69158AD8-E78C-4B13-EB62-A99D36F3C8B8}"/>
          </ac:spMkLst>
        </pc:spChg>
        <pc:spChg chg="mod">
          <ac:chgData name="Alice Jennings" userId="5df98bbf-f777-481a-a667-24b714aff55e" providerId="ADAL" clId="{D4B1DE74-D42B-59B6-9799-001AC64606C6}" dt="2026-08-16T18:26:52.784" v="1308"/>
          <ac:spMkLst>
            <pc:docMk/>
            <pc:sldMk cId="1457355339" sldId="320"/>
            <ac:spMk id="5" creationId="{2B1E3C88-6E0F-C6C0-6CD2-6E51394FF717}"/>
          </ac:spMkLst>
        </pc:spChg>
        <pc:spChg chg="mod">
          <ac:chgData name="Alice Jennings" userId="5df98bbf-f777-481a-a667-24b714aff55e" providerId="ADAL" clId="{D4B1DE74-D42B-59B6-9799-001AC64606C6}" dt="2026-08-16T18:27:01.615" v="1309"/>
          <ac:spMkLst>
            <pc:docMk/>
            <pc:sldMk cId="1457355339" sldId="320"/>
            <ac:spMk id="6" creationId="{E85D6494-248F-9B37-A6B1-E06718B2456C}"/>
          </ac:spMkLst>
        </pc:spChg>
        <pc:spChg chg="mod">
          <ac:chgData name="Alice Jennings" userId="5df98bbf-f777-481a-a667-24b714aff55e" providerId="ADAL" clId="{D4B1DE74-D42B-59B6-9799-001AC64606C6}" dt="2026-08-16T18:28:19.783" v="1387" actId="20577"/>
          <ac:spMkLst>
            <pc:docMk/>
            <pc:sldMk cId="1457355339" sldId="320"/>
            <ac:spMk id="12" creationId="{D40ECB39-5A53-B640-AA75-5D578D6DD7E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903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6AB8E-4C83-6637-8AD0-219AE328F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14BC62-6720-204C-80C9-066775C165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A73D2A-C4B1-5967-1849-38869EE809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7588D0-A871-14D4-A149-8E814B182F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9022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89A1C-F956-784B-C609-6F6398721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A5D4CA-56D5-6EA7-2FCB-13FB0FEE44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E20DAE-6276-9B58-F8C9-2FD43413A7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5927D-59AA-8112-D722-612603D924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970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26054-DAF3-FA80-6517-1428B66DD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66EE51-5177-91E2-E20C-3F8796F775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765064-124C-B968-E869-E262043E54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0B7A1-544F-A9D9-0F82-A076213868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10706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049F1-640A-A066-E2F0-C0BD4920A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30C890-3973-567B-9590-982B42182D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27A730-102F-68FD-531A-9470B1E69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F87CDF-1C40-9B68-E245-A14D515BE7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4870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AED48-F954-1029-E66F-38B597CC0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633855-865D-A9CD-608F-DB7573CFB4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CCCD78-488D-F5DC-5CB8-EDD80D1E8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9A41D5-B96D-6CEE-EB15-01E1FC6C7E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9062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EE0C2-9985-9B88-AFC0-42D3012E2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C3AE8E-78CF-17CB-EF93-677923BB2F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F18A22-F066-6083-74A8-81978FED09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A5D25-309B-15E8-8C0E-118E061841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079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C5AFA-CD1F-6C6C-5AAF-3D34207EF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D8549F-E28A-15B7-951C-2082605D0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E6D065-24CF-FD31-E613-4A5EC1597B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DB416C-5D3D-8F75-11C2-86C288BD7D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373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48A91-9842-E439-3AD7-78EE13EF7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77C045-2611-F9E0-D5B5-3E60F4D9D1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3306C4-5CBD-0155-8903-07CA02084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26926-1AA4-3E62-5813-DACE389A6C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093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I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188720"/>
            <a:ext cx="4114800" cy="41148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1280160" y="4937760"/>
            <a:ext cx="3291840" cy="3291840"/>
          </a:xfrm>
          <a:prstGeom prst="ellipse">
            <a:avLst/>
          </a:prstGeom>
          <a:solidFill>
            <a:srgbClr val="28B8BA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13716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FDE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Introduction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91440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Introduction to AI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30632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D9CF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for Caledonian Alloys, Hereford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822960" y="420624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Monday 17 August 2026   ·   10:00–16:00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6035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9AED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Alice Jennings, SORTED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657600" cy="36576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03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 Sneak attack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7BB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TALK TO YOUR NEIGHBOUR ·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81096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Where have you already used something like this, without quite realising it?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2238702"/>
            <a:ext cx="10607040" cy="39609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Predictive text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Spam filters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Netflix / streaming recommendations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Sat nav rerouting</a:t>
            </a:r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657600" cy="36576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04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Applications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7BB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APPLICATIONS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Where this actually shows up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49240" cy="4297680"/>
          </a:xfrm>
          <a:prstGeom prst="roundRect">
            <a:avLst>
              <a:gd name="adj" fmla="val 2553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172200" y="1691640"/>
            <a:ext cx="5349240" cy="4297680"/>
          </a:xfrm>
          <a:prstGeom prst="roundRect">
            <a:avLst>
              <a:gd name="adj" fmla="val 2553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192024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At home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92240" y="192024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100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At work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2468880"/>
            <a:ext cx="475488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000" dirty="0">
                <a:solidFill>
                  <a:srgbClr val="2A2A2A"/>
                </a:solidFill>
                <a:latin typeface="DM Sans" pitchFamily="34" charset="0"/>
              </a:rPr>
              <a:t>Planning a week of meals from whatever's in the fridge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000" dirty="0">
                <a:solidFill>
                  <a:srgbClr val="2A2A2A"/>
                </a:solidFill>
                <a:latin typeface="DM Sans" pitchFamily="34" charset="0"/>
              </a:rPr>
              <a:t>Drafting a tricky email (school, insurer, landlord)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000" dirty="0">
                <a:solidFill>
                  <a:srgbClr val="2A2A2A"/>
                </a:solidFill>
                <a:latin typeface="DM Sans" pitchFamily="34" charset="0"/>
              </a:rPr>
              <a:t>Learning something new, at your own pace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000" dirty="0">
                <a:solidFill>
                  <a:srgbClr val="2A2A2A"/>
                </a:solidFill>
                <a:latin typeface="DM Sans" pitchFamily="34" charset="0"/>
              </a:rPr>
              <a:t>Planning a trip: itinerary, packing list, the lot</a:t>
            </a:r>
          </a:p>
        </p:txBody>
      </p:sp>
      <p:sp>
        <p:nvSpPr>
          <p:cNvPr id="9" name="Text 7"/>
          <p:cNvSpPr/>
          <p:nvPr/>
        </p:nvSpPr>
        <p:spPr>
          <a:xfrm>
            <a:off x="6492240" y="2468880"/>
            <a:ext cx="475488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000" dirty="0">
                <a:solidFill>
                  <a:srgbClr val="2A2A2A"/>
                </a:solidFill>
                <a:latin typeface="DM Sans" pitchFamily="34" charset="0"/>
              </a:rPr>
              <a:t>A first draft instead of a blank page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000" dirty="0">
                <a:solidFill>
                  <a:srgbClr val="2A2A2A"/>
                </a:solidFill>
                <a:latin typeface="DM Sans" pitchFamily="34" charset="0"/>
              </a:rPr>
              <a:t>Summarising a long document into the points that matter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000" dirty="0">
                <a:solidFill>
                  <a:srgbClr val="2A2A2A"/>
                </a:solidFill>
                <a:latin typeface="DM Sans" pitchFamily="34" charset="0"/>
              </a:rPr>
              <a:t>Turning rough notes into something you'd send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000" dirty="0">
                <a:solidFill>
                  <a:srgbClr val="2A2A2A"/>
                </a:solidFill>
                <a:latin typeface="DM Sans" pitchFamily="34" charset="0"/>
              </a:rPr>
              <a:t>Brainstorming when you've hit a wall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000" dirty="0">
                <a:solidFill>
                  <a:srgbClr val="2A2A2A"/>
                </a:solidFill>
                <a:latin typeface="DM Sans" pitchFamily="34" charset="0"/>
              </a:rPr>
              <a:t>Researching a new project or client</a:t>
            </a:r>
          </a:p>
        </p:txBody>
      </p:sp>
      <p:sp>
        <p:nvSpPr>
          <p:cNvPr id="10" name="Text 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APPLICATIONS · CLOSER TO HOME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At your business specifically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07040" cy="4297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A first-pass reply to a supplier or customer enquiry, which you then edit into your own voice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Summarising a long specification or quality document down to the points that matter for the meeting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Turning scrappy site notes into a clean, shareable set of minutes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A starting-point translation of a short email from an overseas supplier. Always sense-check before it goes anywhere</a:t>
            </a:r>
          </a:p>
        </p:txBody>
      </p:sp>
      <p:sp>
        <p:nvSpPr>
          <p:cNvPr id="5" name="Text 3"/>
          <p:cNvSpPr/>
          <p:nvPr/>
        </p:nvSpPr>
        <p:spPr>
          <a:xfrm>
            <a:off x="640080" y="598932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These are illustrative. Swap them for your actual day-to-day. None of them need a confidential figure to go anywhere near a tool. More on exactly where that line sits at 12:35.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657600" cy="36576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05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Different</a:t>
            </a:r>
            <a:r>
              <a:rPr lang="en-US" sz="4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48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tools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7BB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TOOL TOUR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Same basic functions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07040" cy="4297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ChatGPT (OpenAI) - the one everyone's heard of. General purpose, free and paid tiers.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Microsoft Copilot - the same underlying technology, built into Microsoft 365. Business-friendly by default.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Claude (Anthropic) – the ‘ethical’ one. 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Google Gemini - Google's version. Shows up in Gmail, Docs, and Android phones.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Also specific tools such as Suno (music), </a:t>
            </a:r>
            <a:r>
              <a:rPr lang="en-US" sz="2400" dirty="0" err="1">
                <a:solidFill>
                  <a:srgbClr val="2A2A2A"/>
                </a:solidFill>
                <a:latin typeface="DM Sans" pitchFamily="34" charset="0"/>
              </a:rPr>
              <a:t>HeyGen</a:t>
            </a: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 (videos), Ideogram (images), </a:t>
            </a:r>
            <a:r>
              <a:rPr lang="en-US" sz="2400" dirty="0" err="1">
                <a:solidFill>
                  <a:srgbClr val="2A2A2A"/>
                </a:solidFill>
                <a:latin typeface="DM Sans" pitchFamily="34" charset="0"/>
              </a:rPr>
              <a:t>Wispr</a:t>
            </a: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 Flow (dictation), Granola (meetings)</a:t>
            </a:r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TOOL TOUR · SPOTLIGHT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Copilot: why it's your default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49240" cy="4297680"/>
          </a:xfrm>
          <a:prstGeom prst="roundRect">
            <a:avLst>
              <a:gd name="adj" fmla="val 2553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172200" y="1691640"/>
            <a:ext cx="5349240" cy="4297680"/>
          </a:xfrm>
          <a:prstGeom prst="roundRect">
            <a:avLst>
              <a:gd name="adj" fmla="val 2553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192024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Why it's your default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92240" y="192024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100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Which one, when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2468880"/>
            <a:ext cx="475488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</a:rPr>
              <a:t>You already have the login, it comes with your Microsoft 365 license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</a:rPr>
              <a:t>Lives inside Word, Outlook and Teams. No separate app to remember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</a:rPr>
              <a:t>Under your organisation's licence, your data stays inside the Caledonian tenant 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</a:rPr>
              <a:t>Same underlying model family as ChatGPT, just wearing a company badge</a:t>
            </a:r>
          </a:p>
        </p:txBody>
      </p:sp>
      <p:sp>
        <p:nvSpPr>
          <p:cNvPr id="9" name="Text 7"/>
          <p:cNvSpPr/>
          <p:nvPr/>
        </p:nvSpPr>
        <p:spPr>
          <a:xfrm>
            <a:off x="6492240" y="2468880"/>
            <a:ext cx="475488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</a:rPr>
              <a:t>Reach for Copilot when you're already in Outlook, Word or Teams, or want the data-protection benefit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</a:rPr>
              <a:t>Not sure? Copilot is the safe default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</a:rPr>
              <a:t>ChatGPT: a quick one-off question outside M365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</a:rPr>
              <a:t>Gemini: you're already deep in Gmail or Google Docs</a:t>
            </a:r>
          </a:p>
        </p:txBody>
      </p:sp>
      <p:sp>
        <p:nvSpPr>
          <p:cNvPr id="10" name="Text 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8B8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75520" y="4206240"/>
            <a:ext cx="3291840" cy="3291840"/>
          </a:xfrm>
          <a:prstGeom prst="ellipse">
            <a:avLst/>
          </a:prstGeom>
          <a:solidFill>
            <a:srgbClr val="53308D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228600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15-MINUTE BREAK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31089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3A1F6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11:15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822960" y="40233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3A1F6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Back at 11:30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657600" cy="36576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06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How to Speak Robot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7BB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WELCOME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Morning!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07040" cy="4297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00BCBC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I'm Alice. I run SORTED, and I spend most of my time with people who feel a bit lukewarm about AI, helping them use it.</a:t>
            </a:r>
            <a:endParaRPr lang="en-US" sz="2400" dirty="0"/>
          </a:p>
          <a:p>
            <a:pPr marL="342900" indent="-342900">
              <a:spcAft>
                <a:spcPts val="1400"/>
              </a:spcAft>
              <a:buClr>
                <a:srgbClr val="00BCBC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Today isn't about becoming an AI expert.</a:t>
            </a:r>
            <a:endParaRPr lang="en-US" sz="2400" dirty="0"/>
          </a:p>
          <a:p>
            <a:pPr marL="342900" indent="-342900">
              <a:spcAft>
                <a:spcPts val="1400"/>
              </a:spcAft>
              <a:buClr>
                <a:srgbClr val="00BCBC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It's about leaving with tools you'll genuinely open again tomorrow morning.</a:t>
            </a:r>
            <a:endParaRPr lang="en-US" sz="2400" dirty="0"/>
          </a:p>
          <a:p>
            <a:pPr marL="342900" indent="-342900">
              <a:spcAft>
                <a:spcPts val="1400"/>
              </a:spcAft>
              <a:buClr>
                <a:srgbClr val="00BCBC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 daft questions. If you’re thinking it other people in the room probably are too.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WARM-UP EXERCISE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Let's play a game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 pairs. One of you is the “computer”, the other is the “user”. Sit back to back, facing opposite directions, and stay that way throughout.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94560"/>
            <a:ext cx="10881360" cy="3383280"/>
          </a:xfrm>
          <a:prstGeom prst="roundRect">
            <a:avLst>
              <a:gd name="adj" fmla="val 3784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2468880"/>
            <a:ext cx="102412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600"/>
              </a:spcAft>
              <a:buSzPct val="100000"/>
              <a:buChar char="➔"/>
            </a:pPr>
            <a:r>
              <a:rPr lang="en-US" sz="28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“user” has a simple line drawing. Your job is to get the “computer” to replicate it perfectly, using only your voice.</a:t>
            </a:r>
            <a:endParaRPr lang="en-US" sz="2800" dirty="0"/>
          </a:p>
          <a:p>
            <a:pPr marL="254000" indent="-254000">
              <a:spcAft>
                <a:spcPts val="1600"/>
              </a:spcAft>
              <a:buSzPct val="100000"/>
              <a:buChar char="➔"/>
            </a:pPr>
            <a:r>
              <a:rPr lang="en-US" sz="28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“computer” draws exactly, and only, what they're told. No peeking, no guessing.</a:t>
            </a:r>
            <a:endParaRPr lang="en-US" sz="2800" dirty="0"/>
          </a:p>
          <a:p>
            <a:pPr marL="254000" indent="-254000">
              <a:spcAft>
                <a:spcPts val="1600"/>
              </a:spcAft>
              <a:buSzPct val="100000"/>
              <a:buChar char="➔"/>
            </a:pPr>
            <a:r>
              <a:rPr lang="en-US" sz="28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 showing the picture. Describing it is the whole exercise.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8778240" y="5760720"/>
            <a:ext cx="2651760" cy="457200"/>
          </a:xfrm>
          <a:prstGeom prst="roundRect">
            <a:avLst>
              <a:gd name="adj" fmla="val 50000"/>
            </a:avLst>
          </a:prstGeom>
          <a:solidFill>
            <a:srgbClr val="F100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778240" y="576072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5 minutes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463040"/>
            <a:ext cx="3840480" cy="3840480"/>
          </a:xfrm>
          <a:prstGeom prst="ellipse">
            <a:avLst/>
          </a:prstGeom>
          <a:solidFill>
            <a:srgbClr val="28B8BA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21031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300" dirty="0">
                <a:solidFill>
                  <a:srgbClr val="FFDE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DEBRIEF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260604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Who's a line manager in this room?</a:t>
            </a:r>
            <a:endParaRPr lang="en-US" sz="4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C8301-EBA0-DF20-D404-CEFB6DA4C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12367F3-42C9-393D-28C3-3CD49212435F}"/>
              </a:ext>
            </a:extLst>
          </p:cNvPr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0A32C1E-F8AA-7684-EE4F-34EB1971D336}"/>
              </a:ext>
            </a:extLst>
          </p:cNvPr>
          <p:cNvSpPr/>
          <p:nvPr/>
        </p:nvSpPr>
        <p:spPr>
          <a:xfrm>
            <a:off x="2977047" y="2391156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 all are now!</a:t>
            </a:r>
            <a:endParaRPr lang="en-US" sz="6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47C0F4F-64E6-E6F9-D825-C9DBE282B13F}"/>
              </a:ext>
            </a:extLst>
          </p:cNvPr>
          <p:cNvSpPr/>
          <p:nvPr/>
        </p:nvSpPr>
        <p:spPr>
          <a:xfrm>
            <a:off x="640080" y="1554480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D5DE181-5EA1-B138-8737-A40CEB26A705}"/>
              </a:ext>
            </a:extLst>
          </p:cNvPr>
          <p:cNvSpPr/>
          <p:nvPr/>
        </p:nvSpPr>
        <p:spPr>
          <a:xfrm>
            <a:off x="8778240" y="576072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5 minutes</a:t>
            </a:r>
            <a:endParaRPr lang="en-US" sz="13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9B310C3-C325-4663-C76F-69D9A85C5E5A}"/>
              </a:ext>
            </a:extLst>
          </p:cNvPr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22647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463040"/>
            <a:ext cx="3840480" cy="3840480"/>
          </a:xfrm>
          <a:prstGeom prst="ellipse">
            <a:avLst/>
          </a:prstGeom>
          <a:solidFill>
            <a:srgbClr val="28B8BA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21031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300" dirty="0">
                <a:solidFill>
                  <a:srgbClr val="FFDE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WHY PROMPTS FAIL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260604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Most bad answers aren't Copilot's fault.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DM Sans" pitchFamily="34" charset="0"/>
              </a:rPr>
              <a:t>It’s a lack of information.</a:t>
            </a:r>
            <a:endParaRPr lang="en-US" sz="4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HANDS-ON · BEFORE AND AFTER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97051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Build your own custom instructions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2499610"/>
            <a:ext cx="1060704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200"/>
              </a:spcAft>
              <a:buSzPct val="100000"/>
              <a:buChar char="➔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Copilot a real question you'd actually ask, with nothing set up. Note the answer. (Try “Suggest 3 social media posts”)</a:t>
            </a:r>
            <a:endParaRPr lang="en-US" sz="2400" dirty="0"/>
          </a:p>
          <a:p>
            <a:pPr marL="254000" indent="-254000">
              <a:spcAft>
                <a:spcPts val="1200"/>
              </a:spcAft>
              <a:buSzPct val="100000"/>
              <a:buChar char="➔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Open Alice's Custom Instructions Builder and answer the five quick steps about you, your tone, and your do/don't list.</a:t>
            </a:r>
            <a:endParaRPr lang="en-US" sz="2400" dirty="0"/>
          </a:p>
          <a:p>
            <a:pPr marL="254000" indent="-254000">
              <a:spcAft>
                <a:spcPts val="1200"/>
              </a:spcAft>
              <a:buSzPct val="100000"/>
              <a:buChar char="➔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Copy what it generates into Copilot: Settings → Personalization → Custom instructions → Edit instructions → Save.</a:t>
            </a:r>
            <a:endParaRPr lang="en-US" sz="2400" dirty="0"/>
          </a:p>
          <a:p>
            <a:pPr marL="254000" indent="-254000">
              <a:spcAft>
                <a:spcPts val="1200"/>
              </a:spcAft>
              <a:buSzPct val="100000"/>
              <a:buChar char="➔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the same, or a similar, question again. Compare the two answers.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8778240" y="5989320"/>
            <a:ext cx="2651760" cy="457200"/>
          </a:xfrm>
          <a:prstGeom prst="roundRect">
            <a:avLst>
              <a:gd name="adj" fmla="val 50000"/>
            </a:avLst>
          </a:prstGeom>
          <a:solidFill>
            <a:srgbClr val="F100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778240" y="598932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15 minutes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DEBRIEF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What changed?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106070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What shifted between the before and after answer?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Was anything in your custom instructions more useful than others?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Would you keep this switched on for everything, or just certain tasks?</a:t>
            </a:r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HOW TO SPEAK ROBOT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4 stages of a great chat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07040" cy="4297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1. Onboarding - the role and goal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2. Context - context and format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3. Questions - ask for questions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4. Feedback - mark your work, out of 10</a:t>
            </a:r>
          </a:p>
        </p:txBody>
      </p:sp>
      <p:sp>
        <p:nvSpPr>
          <p:cNvPr id="5" name="Text 3"/>
          <p:cNvSpPr/>
          <p:nvPr/>
        </p:nvSpPr>
        <p:spPr>
          <a:xfrm>
            <a:off x="640080" y="598932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Same four things you'd give any new starter on day one. Let's build one prompt through all four, live.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STAGE 1 · ONBOARDING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34440" y="658368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role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48640" y="1261872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Telling a new starter they need to know before you hand them any work.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10881360" cy="2880360"/>
          </a:xfrm>
          <a:prstGeom prst="roundRect">
            <a:avLst>
              <a:gd name="adj" fmla="val 4444"/>
            </a:avLst>
          </a:prstGeom>
          <a:solidFill>
            <a:srgbClr val="3A1F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057400"/>
            <a:ext cx="101498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i="1" dirty="0">
                <a:solidFill>
                  <a:srgbClr val="C9BEE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Base: “Write an email to a supplier about a late delivery.”
</a:t>
            </a:r>
            <a:r>
              <a:rPr lang="en-US" sz="2800" b="1" dirty="0">
                <a:solidFill>
                  <a:srgbClr val="FFDE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+ Role: “Act like a purchasing manager. </a:t>
            </a:r>
            <a:r>
              <a:rPr lang="en-US" sz="2800" i="1" dirty="0">
                <a:solidFill>
                  <a:srgbClr val="C9BEE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Write an email to a supplier about a late delivery.”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548640" y="4846320"/>
            <a:ext cx="10881360" cy="1005840"/>
          </a:xfrm>
          <a:prstGeom prst="roundRect">
            <a:avLst>
              <a:gd name="adj" fmla="val 9091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4846320"/>
            <a:ext cx="10332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Same request, but the tone, the assumptions and the level of formality all shift the moment it knows what seat it's sitting in.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STAGE 1 · ONBOARDING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34440" y="658368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…and the goal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48640" y="1261872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Now tell them what "good" looks like, not just the topic.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10881360" cy="2880360"/>
          </a:xfrm>
          <a:prstGeom prst="roundRect">
            <a:avLst>
              <a:gd name="adj" fmla="val 4444"/>
            </a:avLst>
          </a:prstGeom>
          <a:solidFill>
            <a:srgbClr val="3A1F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057400"/>
            <a:ext cx="101498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i="1" dirty="0">
                <a:solidFill>
                  <a:srgbClr val="C9BEE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“Act like a purchasing manager, </a:t>
            </a:r>
            <a:r>
              <a:rPr lang="en-US" sz="2800" b="1" dirty="0">
                <a:solidFill>
                  <a:srgbClr val="FFDE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and give me a firm but polite chase-up email about a late delivery.”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548640" y="4846320"/>
            <a:ext cx="10881360" cy="1005840"/>
          </a:xfrm>
          <a:prstGeom prst="roundRect">
            <a:avLst>
              <a:gd name="adj" fmla="val 9091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4846320"/>
            <a:ext cx="10332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"Write an email" is a topic. "A firm but polite chase-up" is a goal. The goal is what tells it what job it's doing.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STAGE 2 · CONTEXT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34440" y="658368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Context and format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48640" y="1261872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background only you know, plus the shape you want the answer in.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10881360" cy="2880360"/>
          </a:xfrm>
          <a:prstGeom prst="roundRect">
            <a:avLst>
              <a:gd name="adj" fmla="val 4444"/>
            </a:avLst>
          </a:prstGeom>
          <a:solidFill>
            <a:srgbClr val="3A1F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057400"/>
            <a:ext cx="101498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i="1" dirty="0">
                <a:solidFill>
                  <a:srgbClr val="C9BEE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“Act like a purchasing manager, and give me a firm but polite chase-up email about a late delivery. </a:t>
            </a:r>
            <a:r>
              <a:rPr lang="en-US" sz="2400" b="1" dirty="0">
                <a:solidFill>
                  <a:srgbClr val="FFDE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I'm chasing 400kg of nickel revert that's three days overdue from Ferroholm Metals, and production's waiting on it. Keep it under 150 words, plain English.”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548640" y="4846320"/>
            <a:ext cx="10881360" cy="1005840"/>
          </a:xfrm>
          <a:prstGeom prst="roundRect">
            <a:avLst>
              <a:gd name="adj" fmla="val 9091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4846320"/>
            <a:ext cx="10332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is the bit people skip. Copilot doesn't know your supplier, your part number, or your deadline unless you tell it, same as a new starter would need it spelled out.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48640" y="49848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plan for the day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23444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10:00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874520" y="1760220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Foundations: what genAI actually is, Good vs bad, Sneak attack: where it's already in your life, Different tools, and why Copilot's your default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965960" y="2057400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965960" y="2354580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1965960" y="2651760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965960" y="2948940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40080" y="2503170"/>
            <a:ext cx="123444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11:15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965960" y="2459999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Break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640080" y="3029344"/>
            <a:ext cx="123444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11:30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965960" y="3054359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How to Speak Robot: the framework, then hands-on, Copilot tour and security considerations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640080" y="3623704"/>
            <a:ext cx="123444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13:00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1965960" y="3623704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Lunch</a:t>
            </a: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640080" y="4218064"/>
            <a:ext cx="123444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13:45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1965960" y="4218064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Copilot in practice: demo, then do, feature by feature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640080" y="4726765"/>
            <a:ext cx="123444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15:15</a:t>
            </a: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1965960" y="4812424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Break</a:t>
            </a: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640080" y="5326380"/>
            <a:ext cx="123444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15:30</a:t>
            </a: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1965960" y="5458232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Q&amp;A, Action plan &amp; close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640080" y="5623560"/>
            <a:ext cx="123444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1965960" y="5623560"/>
            <a:ext cx="9418320" cy="2971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3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STAGE 3 · QUESTIONS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34440" y="658368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for questions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261872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you'd want a good new starter to do: ask, rather than guess.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10881360" cy="2880360"/>
          </a:xfrm>
          <a:prstGeom prst="roundRect">
            <a:avLst>
              <a:gd name="adj" fmla="val 4444"/>
            </a:avLst>
          </a:prstGeom>
          <a:solidFill>
            <a:srgbClr val="3A1F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057400"/>
            <a:ext cx="101498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i="1" dirty="0">
                <a:solidFill>
                  <a:srgbClr val="C9BEE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Add: </a:t>
            </a:r>
            <a:r>
              <a:rPr lang="en-US" sz="3200" b="1" dirty="0">
                <a:solidFill>
                  <a:srgbClr val="FFDE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“Before you write it, what else do you need to know from me to do a good job?”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548640" y="4846320"/>
            <a:ext cx="10881360" cy="1005840"/>
          </a:xfrm>
          <a:prstGeom prst="roundRect">
            <a:avLst>
              <a:gd name="adj" fmla="val 9091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4846320"/>
            <a:ext cx="10332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Copilot might come back asking for the PO number, the original due date, or whether this is the first chase-up. Answer it, then let it redraft.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4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STAGE 4 · FEEDBACK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34440" y="658368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Mark your work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261872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check-in you'd have with anyone doing a job for the first time.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10881360" cy="2880360"/>
          </a:xfrm>
          <a:prstGeom prst="roundRect">
            <a:avLst>
              <a:gd name="adj" fmla="val 4444"/>
            </a:avLst>
          </a:prstGeom>
          <a:solidFill>
            <a:srgbClr val="3A1F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057400"/>
            <a:ext cx="1014984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i="1" dirty="0">
                <a:solidFill>
                  <a:srgbClr val="C9BEE8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Add: </a:t>
            </a:r>
            <a:r>
              <a:rPr lang="en-US" sz="3200" b="1" dirty="0">
                <a:solidFill>
                  <a:srgbClr val="FFDE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“Out of 10, how good or accurate do </a:t>
            </a:r>
            <a:r>
              <a:rPr lang="en-US" sz="3200" b="1" dirty="0">
                <a:solidFill>
                  <a:srgbClr val="FFDE59"/>
                </a:solidFill>
                <a:latin typeface="DM Sans" pitchFamily="34" charset="0"/>
              </a:rPr>
              <a:t>you t</a:t>
            </a:r>
            <a:r>
              <a:rPr lang="en-US" sz="3200" b="1" dirty="0">
                <a:solidFill>
                  <a:srgbClr val="FFDE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hink this answer is?”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548640" y="4846320"/>
            <a:ext cx="10881360" cy="1005840"/>
          </a:xfrm>
          <a:prstGeom prst="roundRect">
            <a:avLst>
              <a:gd name="adj" fmla="val 9091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4846320"/>
            <a:ext cx="10332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It'll mark itself, and that number is a prompt to actually check the answer, not a verdict to trust blindly.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LID65535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QUICK PRACTICE · 5 MINUTES</a:t>
            </a:r>
            <a:endParaRPr lang="LID65535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LID65535" sz="32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Try the framework on something silly first</a:t>
            </a:r>
            <a:endParaRPr lang="LID65535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LID65535" sz="14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Zero stakes, so you can get the hang of it before using it on something real.</a:t>
            </a:r>
            <a:endParaRPr lang="LID65535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0881360" cy="1234440"/>
          </a:xfrm>
          <a:prstGeom prst="roundRect">
            <a:avLst>
              <a:gd name="adj" fmla="val 8889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LID65535" dirty="0"/>
          </a:p>
        </p:txBody>
      </p:sp>
      <p:sp>
        <p:nvSpPr>
          <p:cNvPr id="6" name="Text 4"/>
          <p:cNvSpPr/>
          <p:nvPr/>
        </p:nvSpPr>
        <p:spPr>
          <a:xfrm>
            <a:off x="868680" y="1965960"/>
            <a:ext cx="10241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LID65535" sz="2400" i="1" dirty="0">
                <a:solidFill>
                  <a:srgbClr val="3A1F6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“Write an email to the Tooth Fairy chasing an overdue collection. It must be: urgent but not stressful. Firm but friendly. Short but detailed.”</a:t>
            </a:r>
            <a:endParaRPr lang="LID65535" sz="2400" dirty="0"/>
          </a:p>
        </p:txBody>
      </p:sp>
      <p:sp>
        <p:nvSpPr>
          <p:cNvPr id="7" name="Shape 5"/>
          <p:cNvSpPr/>
          <p:nvPr/>
        </p:nvSpPr>
        <p:spPr>
          <a:xfrm>
            <a:off x="548640" y="3383280"/>
            <a:ext cx="10881360" cy="1234440"/>
          </a:xfrm>
          <a:prstGeom prst="roundRect">
            <a:avLst>
              <a:gd name="adj" fmla="val 8889"/>
            </a:avLst>
          </a:prstGeom>
          <a:solidFill>
            <a:srgbClr val="FFF6FA"/>
          </a:solidFill>
          <a:ln/>
        </p:spPr>
        <p:txBody>
          <a:bodyPr/>
          <a:lstStyle/>
          <a:p>
            <a:endParaRPr lang="LID65535" dirty="0"/>
          </a:p>
        </p:txBody>
      </p:sp>
      <p:sp>
        <p:nvSpPr>
          <p:cNvPr id="8" name="Text 6"/>
          <p:cNvSpPr/>
          <p:nvPr/>
        </p:nvSpPr>
        <p:spPr>
          <a:xfrm>
            <a:off x="868680" y="3383280"/>
            <a:ext cx="10241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LID65535" sz="2000" i="1" dirty="0">
                <a:solidFill>
                  <a:srgbClr val="3A1F6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“Write a short poem (5 lines or less) about why Hereford is a good place to work.”</a:t>
            </a:r>
            <a:endParaRPr lang="LID65535" sz="2000" dirty="0"/>
          </a:p>
        </p:txBody>
      </p:sp>
      <p:sp>
        <p:nvSpPr>
          <p:cNvPr id="9" name="Shape 7"/>
          <p:cNvSpPr/>
          <p:nvPr/>
        </p:nvSpPr>
        <p:spPr>
          <a:xfrm>
            <a:off x="548640" y="4800600"/>
            <a:ext cx="10881360" cy="1234440"/>
          </a:xfrm>
          <a:prstGeom prst="roundRect">
            <a:avLst>
              <a:gd name="adj" fmla="val 8889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LID65535" dirty="0"/>
          </a:p>
        </p:txBody>
      </p:sp>
      <p:sp>
        <p:nvSpPr>
          <p:cNvPr id="10" name="Text 8"/>
          <p:cNvSpPr/>
          <p:nvPr/>
        </p:nvSpPr>
        <p:spPr>
          <a:xfrm>
            <a:off x="868680" y="4800600"/>
            <a:ext cx="10241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LID65535" sz="2000" i="1" dirty="0">
                <a:solidFill>
                  <a:srgbClr val="3A1F6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“Your </a:t>
            </a:r>
            <a:r>
              <a:rPr lang="LID65535" sz="2000" i="1" dirty="0" err="1">
                <a:solidFill>
                  <a:srgbClr val="3A1F6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neighbour</a:t>
            </a:r>
            <a:r>
              <a:rPr lang="LID65535" sz="2000" i="1" dirty="0">
                <a:solidFill>
                  <a:srgbClr val="3A1F6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keeps parking across your drive. Write a message that addresses it without making it weird.”</a:t>
            </a:r>
            <a:endParaRPr lang="LID65535" sz="2000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LID65535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LID65535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657600" cy="36576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07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Where AI falls down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7BB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1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WHERE AI FALLS DOWN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When it's confidently wrong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10881360" cy="1737360"/>
          </a:xfrm>
          <a:prstGeom prst="roundRect">
            <a:avLst>
              <a:gd name="adj" fmla="val 7368"/>
            </a:avLst>
          </a:prstGeom>
          <a:solidFill>
            <a:srgbClr val="3A1F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87452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DE5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“Hallucination”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914400" y="242316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i="1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tool stating something false, with total confidence.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3749040"/>
            <a:ext cx="1060704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It doesn't know it's wrong, and it won't sound any less sure than when it's right.</a:t>
            </a:r>
            <a:endParaRPr lang="en-US" sz="1500" dirty="0"/>
          </a:p>
          <a:p>
            <a:pPr marL="228600" indent="-228600">
              <a:buSzPct val="100000"/>
              <a:buChar char="▪"/>
            </a:pPr>
            <a:r>
              <a:rPr lang="en-US" sz="1500" b="1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Rule of thumb: if a fact matters (a date, a number, a legal point), verify it before you use it.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AI POLICY · PLEASE READ FOR YOURSELF, BUT…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What can and can't go in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10881360" cy="2697480"/>
          </a:xfrm>
          <a:prstGeom prst="roundRect">
            <a:avLst>
              <a:gd name="adj" fmla="val 4068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810512"/>
            <a:ext cx="365760" cy="365760"/>
          </a:xfrm>
          <a:prstGeom prst="ellipse">
            <a:avLst/>
          </a:prstGeom>
          <a:solidFill>
            <a:srgbClr val="F100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181051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✕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80160" y="178308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What you must never put into external AI tools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80160" y="2194560"/>
            <a:ext cx="99669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Customer, supplier or employee data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Financial or pricing information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Contracts or legal documents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Product designs, specifications or IP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Login details or passwords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Anything confidential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548640" y="4709160"/>
            <a:ext cx="10881360" cy="1600200"/>
          </a:xfrm>
          <a:prstGeom prst="roundRect">
            <a:avLst>
              <a:gd name="adj" fmla="val 6857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77240" y="4828032"/>
            <a:ext cx="365760" cy="365760"/>
          </a:xfrm>
          <a:prstGeom prst="ellipse">
            <a:avLst/>
          </a:prstGeom>
          <a:solidFill>
            <a:srgbClr val="28B8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482803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🔒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280160" y="480060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Where sensitive information can go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80160" y="5212080"/>
            <a:ext cx="9966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Only company-approved internal AI tools (Copilot on work machines)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 must be logged into your company account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Only access data you're allowed to use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AI POLICY · PLEASE READ FOR YOURSELF, BUT…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Key risks and your responsibilities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10881360" cy="1965960"/>
          </a:xfrm>
          <a:prstGeom prst="roundRect">
            <a:avLst>
              <a:gd name="adj" fmla="val 5581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810512"/>
            <a:ext cx="365760" cy="365760"/>
          </a:xfrm>
          <a:prstGeom prst="ellipse">
            <a:avLst/>
          </a:prstGeom>
          <a:solidFill>
            <a:srgbClr val="FFDE5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181051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!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80160" y="178308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Key risks to watch for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80160" y="2194560"/>
            <a:ext cx="99669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 can be wrong, or make things up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Outputs can be biased or misleading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 don't automatically own what AI creates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It's not a reliable “single source of truth”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548640" y="3977640"/>
            <a:ext cx="10881360" cy="1965960"/>
          </a:xfrm>
          <a:prstGeom prst="roundRect">
            <a:avLst>
              <a:gd name="adj" fmla="val 5581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77240" y="4096512"/>
            <a:ext cx="365760" cy="36576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409651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★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280160" y="406908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responsibilities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80160" y="4480560"/>
            <a:ext cx="99669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You're accountable for anything you produce using AI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Always check and verify outputs before using them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Don't rely on AI for final legal, financial or HR decisions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Take extra care with anything public-facing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AI POLICY · PLEASE READ FOR YOURSELF, BUT…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If something goes wrong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10881360" cy="1234440"/>
          </a:xfrm>
          <a:prstGeom prst="roundRect">
            <a:avLst>
              <a:gd name="adj" fmla="val 8889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810512"/>
            <a:ext cx="365760" cy="365760"/>
          </a:xfrm>
          <a:prstGeom prst="ellipse">
            <a:avLst/>
          </a:prstGeom>
          <a:solidFill>
            <a:srgbClr val="28B8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181051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📣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80160" y="178308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Speak up, fast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80160" y="2194560"/>
            <a:ext cx="99669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Report issues immediately: mistakes, data leaks, misuse</a:t>
            </a:r>
            <a:endParaRPr lang="en-US" dirty="0"/>
          </a:p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Early reporting is viewed far more positively than staying quiet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548640" y="3246120"/>
            <a:ext cx="10881360" cy="868680"/>
          </a:xfrm>
          <a:prstGeom prst="roundRect">
            <a:avLst>
              <a:gd name="adj" fmla="val 12632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77240" y="3364992"/>
            <a:ext cx="365760" cy="365760"/>
          </a:xfrm>
          <a:prstGeom prst="ellipse">
            <a:avLst/>
          </a:prstGeom>
          <a:solidFill>
            <a:srgbClr val="F100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336499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◆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280160" y="333756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big picture rule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80160" y="374904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500"/>
              </a:spcAft>
              <a:buSzPct val="100000"/>
              <a:buChar char="▪"/>
            </a:pPr>
            <a:r>
              <a:rPr lang="en-US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 is there to support your work, not replace your judgement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BEFORE YOU PASTE ANYTHING IN, ASK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quick reference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07040" cy="4297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Would I be comfortable saying this to someone outside the company?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Am I using the tool that keeps data inside our tenant?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Does this contain a customer name, a price, or a spec number?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If I'm not sure, have I asked before pasting, not after?</a:t>
            </a:r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4434840"/>
            <a:ext cx="10881360" cy="777240"/>
          </a:xfrm>
          <a:prstGeom prst="roundRect">
            <a:avLst>
              <a:gd name="adj" fmla="val 11765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4434840"/>
            <a:ext cx="548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✓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371600" y="4434840"/>
            <a:ext cx="9784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Microsoft Copilot, under your Caledonian Microsoft 365 licence, should keep data inside your organisation's tenant.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5376672"/>
            <a:ext cx="10881360" cy="777240"/>
          </a:xfrm>
          <a:prstGeom prst="roundRect">
            <a:avLst>
              <a:gd name="adj" fmla="val 11765"/>
            </a:avLst>
          </a:prstGeom>
          <a:solidFill>
            <a:srgbClr val="FFF6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5376672"/>
            <a:ext cx="548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B886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!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371600" y="5376672"/>
            <a:ext cx="9784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Public ChatGPT, Gemini, or free NotebookLM don't, by default. Treat those like the open internet.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-1280160"/>
            <a:ext cx="3474720" cy="3474720"/>
          </a:xfrm>
          <a:prstGeom prst="ellipse">
            <a:avLst/>
          </a:prstGeom>
          <a:solidFill>
            <a:srgbClr val="F100A6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228600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3A1F6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LUNCH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31089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3A1F6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13:00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822960" y="40233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3A1F6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Back at 13:45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GROUND RULES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Two things that make today work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07040" cy="4297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b="1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Laptops open to follow along throughout.</a:t>
            </a:r>
            <a:endParaRPr lang="en-US" sz="2400" dirty="0"/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is a hands-on day, not a lecture. 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b="1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Bring a real work problem if you've got one.</a:t>
            </a:r>
            <a:endParaRPr lang="en-US" sz="2400" dirty="0"/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exercises work far better on something you actually need, than on a made-up example.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657600" cy="36576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08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Tour of Copilot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7BB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1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7"/>
          <p:cNvSpPr/>
          <p:nvPr/>
        </p:nvSpPr>
        <p:spPr>
          <a:xfrm>
            <a:off x="6080760" y="2897935"/>
            <a:ext cx="5349240" cy="1042416"/>
          </a:xfrm>
          <a:prstGeom prst="roundRect">
            <a:avLst>
              <a:gd name="adj" fmla="val 8772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TOUR OF COPILOT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Eight places worth knowing your way around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49240" cy="1042416"/>
          </a:xfrm>
          <a:prstGeom prst="roundRect">
            <a:avLst>
              <a:gd name="adj" fmla="val 8772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31520" y="1984248"/>
            <a:ext cx="457200" cy="457200"/>
          </a:xfrm>
          <a:prstGeom prst="ellipse">
            <a:avLst/>
          </a:prstGeom>
          <a:solidFill>
            <a:srgbClr val="28B8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19842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325880" y="1801368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Prompt Lab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325880" y="2167128"/>
            <a:ext cx="4434840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5A5A5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library of prompts, Microsoft's and your own, ready to reuse.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184570" y="1915668"/>
            <a:ext cx="457200" cy="457200"/>
          </a:xfrm>
          <a:prstGeom prst="ellipse">
            <a:avLst/>
          </a:prstGeom>
          <a:solidFill>
            <a:srgbClr val="28B8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873240" y="2971800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Temporary Chat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873240" y="3337560"/>
            <a:ext cx="4434840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5A5A5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conversation that isn't remembered afterwards.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2862072"/>
            <a:ext cx="5349240" cy="1042416"/>
          </a:xfrm>
          <a:prstGeom prst="roundRect">
            <a:avLst>
              <a:gd name="adj" fmla="val 8772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31520" y="3154680"/>
            <a:ext cx="457200" cy="457200"/>
          </a:xfrm>
          <a:prstGeom prst="ellipse">
            <a:avLst/>
          </a:prstGeom>
          <a:solidFill>
            <a:srgbClr val="28B8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31520" y="3154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325880" y="2971800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Models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325880" y="3337560"/>
            <a:ext cx="4434840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5A5A5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Choose how much thinking power a question needs.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096000" y="4032504"/>
            <a:ext cx="5349240" cy="1042416"/>
          </a:xfrm>
          <a:prstGeom prst="roundRect">
            <a:avLst>
              <a:gd name="adj" fmla="val 8772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278880" y="4325112"/>
            <a:ext cx="457200" cy="457200"/>
          </a:xfrm>
          <a:prstGeom prst="ellipse">
            <a:avLst/>
          </a:prstGeom>
          <a:solidFill>
            <a:srgbClr val="28B8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278880" y="432511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6873240" y="4142232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Search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873240" y="4507992"/>
            <a:ext cx="4434840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5A5A5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Point Copilot at your work data, or the open web.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548640" y="4032504"/>
            <a:ext cx="5349240" cy="1042416"/>
          </a:xfrm>
          <a:prstGeom prst="roundRect">
            <a:avLst>
              <a:gd name="adj" fmla="val 8772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731520" y="4325112"/>
            <a:ext cx="457200" cy="457200"/>
          </a:xfrm>
          <a:prstGeom prst="ellipse">
            <a:avLst/>
          </a:prstGeom>
          <a:solidFill>
            <a:srgbClr val="28B8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731520" y="432511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1325880" y="4142232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Library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325880" y="4507992"/>
            <a:ext cx="4434840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5A5A5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saved Copilot Pages, ready to find again.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096000" y="5202936"/>
            <a:ext cx="5349240" cy="1042416"/>
          </a:xfrm>
          <a:prstGeom prst="roundRect">
            <a:avLst>
              <a:gd name="adj" fmla="val 8772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6278880" y="5453275"/>
            <a:ext cx="457200" cy="457200"/>
          </a:xfrm>
          <a:prstGeom prst="ellipse">
            <a:avLst/>
          </a:prstGeom>
          <a:solidFill>
            <a:srgbClr val="28B8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278880" y="549554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6873240" y="5312664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Agents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6873240" y="5692140"/>
            <a:ext cx="4434840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5A5A5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Ready-made and custom AI helpers, built for a specific job.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48640" y="5202936"/>
            <a:ext cx="5349240" cy="1042416"/>
          </a:xfrm>
          <a:prstGeom prst="roundRect">
            <a:avLst>
              <a:gd name="adj" fmla="val 8772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731520" y="5495544"/>
            <a:ext cx="457200" cy="457200"/>
          </a:xfrm>
          <a:prstGeom prst="ellipse">
            <a:avLst/>
          </a:prstGeom>
          <a:solidFill>
            <a:srgbClr val="28B8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731520" y="549554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</a:t>
            </a:r>
            <a:endParaRPr lang="en-US" sz="1700" dirty="0"/>
          </a:p>
        </p:txBody>
      </p:sp>
      <p:sp>
        <p:nvSpPr>
          <p:cNvPr id="37" name="Text 35"/>
          <p:cNvSpPr/>
          <p:nvPr/>
        </p:nvSpPr>
        <p:spPr>
          <a:xfrm>
            <a:off x="1325880" y="5312664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Notebooks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1325880" y="5678424"/>
            <a:ext cx="4434840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5A5A5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Upload your own sources, get answers grounded only in those. This is your NotebookLM.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  <p:sp>
        <p:nvSpPr>
          <p:cNvPr id="40" name="Shape 27">
            <a:extLst>
              <a:ext uri="{FF2B5EF4-FFF2-40B4-BE49-F238E27FC236}">
                <a16:creationId xmlns:a16="http://schemas.microsoft.com/office/drawing/2014/main" id="{9457FBAB-B691-E0EA-3CE9-66A040F6CA4E}"/>
              </a:ext>
            </a:extLst>
          </p:cNvPr>
          <p:cNvSpPr/>
          <p:nvPr/>
        </p:nvSpPr>
        <p:spPr>
          <a:xfrm>
            <a:off x="6096000" y="1710284"/>
            <a:ext cx="5349240" cy="1042416"/>
          </a:xfrm>
          <a:prstGeom prst="roundRect">
            <a:avLst>
              <a:gd name="adj" fmla="val 8772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2" name="Text 30">
            <a:extLst>
              <a:ext uri="{FF2B5EF4-FFF2-40B4-BE49-F238E27FC236}">
                <a16:creationId xmlns:a16="http://schemas.microsoft.com/office/drawing/2014/main" id="{53A81A5B-871D-8FB8-14B4-B47B700FFDFD}"/>
              </a:ext>
            </a:extLst>
          </p:cNvPr>
          <p:cNvSpPr/>
          <p:nvPr/>
        </p:nvSpPr>
        <p:spPr>
          <a:xfrm>
            <a:off x="6873240" y="1820962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Voice and Dictation and Media input</a:t>
            </a:r>
            <a:endParaRPr lang="en-US" sz="1500" dirty="0"/>
          </a:p>
        </p:txBody>
      </p:sp>
      <p:sp>
        <p:nvSpPr>
          <p:cNvPr id="43" name="Text 31">
            <a:extLst>
              <a:ext uri="{FF2B5EF4-FFF2-40B4-BE49-F238E27FC236}">
                <a16:creationId xmlns:a16="http://schemas.microsoft.com/office/drawing/2014/main" id="{89BD0F9D-40F5-5C3A-8DC1-94FE1C13F47B}"/>
              </a:ext>
            </a:extLst>
          </p:cNvPr>
          <p:cNvSpPr/>
          <p:nvPr/>
        </p:nvSpPr>
        <p:spPr>
          <a:xfrm>
            <a:off x="6873240" y="2155698"/>
            <a:ext cx="4434840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5A5A5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Multiple ways to interact</a:t>
            </a:r>
            <a:endParaRPr lang="en-US" sz="1150" dirty="0"/>
          </a:p>
        </p:txBody>
      </p:sp>
      <p:sp>
        <p:nvSpPr>
          <p:cNvPr id="41" name="Shape 28">
            <a:extLst>
              <a:ext uri="{FF2B5EF4-FFF2-40B4-BE49-F238E27FC236}">
                <a16:creationId xmlns:a16="http://schemas.microsoft.com/office/drawing/2014/main" id="{EF078804-32AB-E748-2A09-93CF36399605}"/>
              </a:ext>
            </a:extLst>
          </p:cNvPr>
          <p:cNvSpPr/>
          <p:nvPr/>
        </p:nvSpPr>
        <p:spPr>
          <a:xfrm>
            <a:off x="6256020" y="1988286"/>
            <a:ext cx="457200" cy="457200"/>
          </a:xfrm>
          <a:prstGeom prst="ellipse">
            <a:avLst/>
          </a:prstGeom>
          <a:solidFill>
            <a:srgbClr val="28B8BA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5" name="Shape 28">
            <a:extLst>
              <a:ext uri="{FF2B5EF4-FFF2-40B4-BE49-F238E27FC236}">
                <a16:creationId xmlns:a16="http://schemas.microsoft.com/office/drawing/2014/main" id="{B0902390-B83D-5CB0-5591-1FF4DA8FA32E}"/>
              </a:ext>
            </a:extLst>
          </p:cNvPr>
          <p:cNvSpPr/>
          <p:nvPr/>
        </p:nvSpPr>
        <p:spPr>
          <a:xfrm>
            <a:off x="6256020" y="3140964"/>
            <a:ext cx="457200" cy="457200"/>
          </a:xfrm>
          <a:prstGeom prst="ellipse">
            <a:avLst/>
          </a:prstGeom>
          <a:solidFill>
            <a:srgbClr val="28B8BA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4" name="Text 9">
            <a:extLst>
              <a:ext uri="{FF2B5EF4-FFF2-40B4-BE49-F238E27FC236}">
                <a16:creationId xmlns:a16="http://schemas.microsoft.com/office/drawing/2014/main" id="{8105BD33-5ADF-56AA-A70D-90498CF1A9C8}"/>
              </a:ext>
            </a:extLst>
          </p:cNvPr>
          <p:cNvSpPr/>
          <p:nvPr/>
        </p:nvSpPr>
        <p:spPr>
          <a:xfrm>
            <a:off x="6278880" y="2009421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278880" y="3154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</a:t>
            </a:r>
            <a:endParaRPr lang="en-US" sz="17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657600" cy="36576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09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Copilot in practice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7BB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1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TOUR OF COPILOT · 1 OF 8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34440" y="65836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Prompt Lab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it is - A library of prompts, Microsoft's and your own, ready to reuse.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548641" y="1874520"/>
            <a:ext cx="10972800" cy="4206240"/>
          </a:xfrm>
          <a:prstGeom prst="roundRect">
            <a:avLst>
              <a:gd name="adj" fmla="val 2609"/>
            </a:avLst>
          </a:prstGeom>
          <a:solidFill>
            <a:srgbClr val="3A2A00">
              <a:alpha val="8000"/>
            </a:srgbClr>
          </a:solidFill>
          <a:ln w="19050">
            <a:solidFill>
              <a:srgbClr val="FFDE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17963" y="2226504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200" dirty="0">
                <a:solidFill>
                  <a:srgbClr val="B886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NOW YOU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807522" y="2802576"/>
            <a:ext cx="10439598" cy="31410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a real question with no saved prompt. Note the answer.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Find or save a prompt in Prompt Lab for it, and ask again.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Compare the two answers</a:t>
            </a:r>
            <a:r>
              <a:rPr lang="en-US" sz="28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31FF1-A1C0-86C4-8EA5-50D1DA146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34F7014-5A50-3001-AE35-05F07B02F89D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95200A5-AE4B-720C-743F-59C3329F8BC4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</a:t>
            </a:r>
            <a:endParaRPr lang="en-US" sz="2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4EE7552-C848-D053-EE43-18B33DBC3DC3}"/>
              </a:ext>
            </a:extLst>
          </p:cNvPr>
          <p:cNvSpPr/>
          <p:nvPr/>
        </p:nvSpPr>
        <p:spPr>
          <a:xfrm>
            <a:off x="1234440" y="384048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TOUR OF COPILOT · 2 OF 8</a:t>
            </a:r>
            <a:endParaRPr lang="en-US" sz="11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DF6278C8-C4AE-2EE1-665D-906312351FBC}"/>
              </a:ext>
            </a:extLst>
          </p:cNvPr>
          <p:cNvSpPr/>
          <p:nvPr/>
        </p:nvSpPr>
        <p:spPr>
          <a:xfrm>
            <a:off x="1234440" y="65836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3308D"/>
                </a:solidFill>
                <a:latin typeface="DM Sans" pitchFamily="34" charset="0"/>
              </a:rPr>
              <a:t>Multiple interaction methods</a:t>
            </a:r>
            <a:endParaRPr lang="en-US" sz="2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78A25209-EB05-09BE-602A-561A7F2E3486}"/>
              </a:ext>
            </a:extLst>
          </p:cNvPr>
          <p:cNvSpPr/>
          <p:nvPr/>
        </p:nvSpPr>
        <p:spPr>
          <a:xfrm>
            <a:off x="548640" y="137160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it is – Voice, dictation and image input.</a:t>
            </a:r>
            <a:endParaRPr lang="en-US" sz="20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6D3C7840-21F3-FACE-6533-40D14EE0FD9F}"/>
              </a:ext>
            </a:extLst>
          </p:cNvPr>
          <p:cNvSpPr/>
          <p:nvPr/>
        </p:nvSpPr>
        <p:spPr>
          <a:xfrm>
            <a:off x="548641" y="1874520"/>
            <a:ext cx="10972800" cy="4206240"/>
          </a:xfrm>
          <a:prstGeom prst="roundRect">
            <a:avLst>
              <a:gd name="adj" fmla="val 2609"/>
            </a:avLst>
          </a:prstGeom>
          <a:solidFill>
            <a:srgbClr val="3A2A00">
              <a:alpha val="8000"/>
            </a:srgbClr>
          </a:solidFill>
          <a:ln w="19050">
            <a:solidFill>
              <a:srgbClr val="FFDE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6C93C19-EC49-3147-B732-7E073E63D39F}"/>
              </a:ext>
            </a:extLst>
          </p:cNvPr>
          <p:cNvSpPr/>
          <p:nvPr/>
        </p:nvSpPr>
        <p:spPr>
          <a:xfrm>
            <a:off x="917963" y="2226504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200" dirty="0">
                <a:solidFill>
                  <a:srgbClr val="B886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NOW YOU</a:t>
            </a:r>
            <a:endParaRPr lang="en-US" sz="32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713AB0AB-CEED-4C72-E368-925539CCB753}"/>
              </a:ext>
            </a:extLst>
          </p:cNvPr>
          <p:cNvSpPr/>
          <p:nvPr/>
        </p:nvSpPr>
        <p:spPr>
          <a:xfrm>
            <a:off x="807522" y="2802576"/>
            <a:ext cx="10439598" cy="31410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Find a voice you like!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some questions via the voice interaction</a:t>
            </a:r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Try dictation. Which is better?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Upload a document and ask a question about it.</a:t>
            </a:r>
            <a:endParaRPr lang="en-US" sz="28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C4C038E7-16D4-0362-8B8D-727D206788F7}"/>
              </a:ext>
            </a:extLst>
          </p:cNvPr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383920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TOUR OF COPILOT · 3 OF 8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234440" y="65836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Temporary Chat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48640" y="137160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it is - A conversation that isn't remembered afterwards.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548640" y="1992204"/>
            <a:ext cx="10972800" cy="4206240"/>
          </a:xfrm>
          <a:prstGeom prst="roundRect">
            <a:avLst>
              <a:gd name="adj" fmla="val 2609"/>
            </a:avLst>
          </a:prstGeom>
          <a:solidFill>
            <a:srgbClr val="3A2A00">
              <a:alpha val="8000"/>
            </a:srgbClr>
          </a:solidFill>
          <a:ln w="19050">
            <a:solidFill>
              <a:srgbClr val="FFDE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68680" y="2103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68680" y="2514600"/>
            <a:ext cx="475488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822960" y="2103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B886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NOW YOU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70560" y="2670642"/>
            <a:ext cx="1057656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Turn on Temporary Chat.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one quick, low-stakes question.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Check afterwards that it hasn't saved to your history.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3AB4F-3D38-71EE-A993-BDC15AF0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462A78A-0556-6F28-1739-C6BCDCD530BA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4ABD286-E8E2-8D36-3949-B8141A4EACD9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</a:t>
            </a:r>
            <a:endParaRPr lang="en-US" sz="2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9915848-EF57-CC83-FE5A-FCFD5134DD61}"/>
              </a:ext>
            </a:extLst>
          </p:cNvPr>
          <p:cNvSpPr/>
          <p:nvPr/>
        </p:nvSpPr>
        <p:spPr>
          <a:xfrm>
            <a:off x="1234440" y="384048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TOUR OF COPILOT · 4 OF 8</a:t>
            </a:r>
            <a:endParaRPr lang="en-US" sz="11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FA3C754-82A4-6A52-DA6B-15FB4497A3E4}"/>
              </a:ext>
            </a:extLst>
          </p:cNvPr>
          <p:cNvSpPr/>
          <p:nvPr/>
        </p:nvSpPr>
        <p:spPr>
          <a:xfrm>
            <a:off x="1234440" y="65836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Models</a:t>
            </a:r>
            <a:endParaRPr lang="en-US" sz="2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ACBEEE06-AA2B-4F86-C4D7-8FB17398FCA0}"/>
              </a:ext>
            </a:extLst>
          </p:cNvPr>
          <p:cNvSpPr/>
          <p:nvPr/>
        </p:nvSpPr>
        <p:spPr>
          <a:xfrm>
            <a:off x="548640" y="137160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it is - Choose how much thinking power a question needs, top right of the screen.</a:t>
            </a:r>
            <a:endParaRPr lang="en-US" sz="20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A2FA315E-CA38-8D7E-A85E-F513A5B4CEFE}"/>
              </a:ext>
            </a:extLst>
          </p:cNvPr>
          <p:cNvSpPr/>
          <p:nvPr/>
        </p:nvSpPr>
        <p:spPr>
          <a:xfrm>
            <a:off x="548640" y="1992204"/>
            <a:ext cx="10972800" cy="4206240"/>
          </a:xfrm>
          <a:prstGeom prst="roundRect">
            <a:avLst>
              <a:gd name="adj" fmla="val 2609"/>
            </a:avLst>
          </a:prstGeom>
          <a:solidFill>
            <a:srgbClr val="3A2A00">
              <a:alpha val="8000"/>
            </a:srgbClr>
          </a:solidFill>
          <a:ln w="19050">
            <a:solidFill>
              <a:srgbClr val="FFDE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222433F-21C8-6C5B-A9ED-A5AC3E9ED209}"/>
              </a:ext>
            </a:extLst>
          </p:cNvPr>
          <p:cNvSpPr/>
          <p:nvPr/>
        </p:nvSpPr>
        <p:spPr>
          <a:xfrm>
            <a:off x="868680" y="2103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4080349-2D84-C173-7497-92C304F4558E}"/>
              </a:ext>
            </a:extLst>
          </p:cNvPr>
          <p:cNvSpPr/>
          <p:nvPr/>
        </p:nvSpPr>
        <p:spPr>
          <a:xfrm>
            <a:off x="868680" y="2514600"/>
            <a:ext cx="475488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endParaRPr lang="en-US" sz="13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6E7ADAAB-4A44-8F85-42EA-77078B7E2B2C}"/>
              </a:ext>
            </a:extLst>
          </p:cNvPr>
          <p:cNvSpPr/>
          <p:nvPr/>
        </p:nvSpPr>
        <p:spPr>
          <a:xfrm>
            <a:off x="822960" y="2103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B886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NOW YOU</a:t>
            </a:r>
            <a:endParaRPr lang="en-US" sz="24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6305ECA9-9D4D-E119-3618-9F025C892BAB}"/>
              </a:ext>
            </a:extLst>
          </p:cNvPr>
          <p:cNvSpPr/>
          <p:nvPr/>
        </p:nvSpPr>
        <p:spPr>
          <a:xfrm>
            <a:off x="670560" y="2670642"/>
            <a:ext cx="1057656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Pick a question with a properly tricky answer.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it in Quick response, then switch to Think deeper.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What's different about the two answers?</a:t>
            </a:r>
            <a:endParaRPr lang="en-US" sz="24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34D98A84-EB47-0BEB-699D-E07A654A1FE7}"/>
              </a:ext>
            </a:extLst>
          </p:cNvPr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171973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C6FC4-F3D4-6581-3516-A85A347CF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235C2E3-DC5F-74E8-E0BE-21D312FF8AC2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7CFCFFA-2686-B8C7-EF58-5F33A092D413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</a:t>
            </a:r>
            <a:endParaRPr lang="en-US" sz="2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670E807-CBA1-3F0E-E99F-E27F17B5C81D}"/>
              </a:ext>
            </a:extLst>
          </p:cNvPr>
          <p:cNvSpPr/>
          <p:nvPr/>
        </p:nvSpPr>
        <p:spPr>
          <a:xfrm>
            <a:off x="1234440" y="384048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TOUR OF COPILOT · 5 OF 8</a:t>
            </a:r>
            <a:endParaRPr lang="en-US" sz="11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46A50D43-533E-391C-5D63-044D5D47B2FB}"/>
              </a:ext>
            </a:extLst>
          </p:cNvPr>
          <p:cNvSpPr/>
          <p:nvPr/>
        </p:nvSpPr>
        <p:spPr>
          <a:xfrm>
            <a:off x="1234440" y="65836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Library</a:t>
            </a:r>
            <a:endParaRPr lang="en-US" sz="2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202C378-25AD-F6B9-A434-75C2ADDB858F}"/>
              </a:ext>
            </a:extLst>
          </p:cNvPr>
          <p:cNvSpPr/>
          <p:nvPr/>
        </p:nvSpPr>
        <p:spPr>
          <a:xfrm>
            <a:off x="548640" y="137160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it is - Your saved Copilot Pages, ready to find again.</a:t>
            </a:r>
            <a:endParaRPr lang="en-US" sz="20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5DFAFC83-843B-B640-6C3F-4A76C7EF4B2B}"/>
              </a:ext>
            </a:extLst>
          </p:cNvPr>
          <p:cNvSpPr/>
          <p:nvPr/>
        </p:nvSpPr>
        <p:spPr>
          <a:xfrm>
            <a:off x="548640" y="1992204"/>
            <a:ext cx="10972800" cy="4206240"/>
          </a:xfrm>
          <a:prstGeom prst="roundRect">
            <a:avLst>
              <a:gd name="adj" fmla="val 2609"/>
            </a:avLst>
          </a:prstGeom>
          <a:solidFill>
            <a:srgbClr val="3A2A00">
              <a:alpha val="8000"/>
            </a:srgbClr>
          </a:solidFill>
          <a:ln w="19050">
            <a:solidFill>
              <a:srgbClr val="FFDE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6463C87-158C-405A-35A8-22A28F0E4215}"/>
              </a:ext>
            </a:extLst>
          </p:cNvPr>
          <p:cNvSpPr/>
          <p:nvPr/>
        </p:nvSpPr>
        <p:spPr>
          <a:xfrm>
            <a:off x="868680" y="2103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0E22E27A-AC66-3792-DA4C-A9548BA3510A}"/>
              </a:ext>
            </a:extLst>
          </p:cNvPr>
          <p:cNvSpPr/>
          <p:nvPr/>
        </p:nvSpPr>
        <p:spPr>
          <a:xfrm>
            <a:off x="868680" y="2514600"/>
            <a:ext cx="475488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endParaRPr lang="en-US" sz="13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4274977E-DF38-4E32-FAD8-7FC44654DCBD}"/>
              </a:ext>
            </a:extLst>
          </p:cNvPr>
          <p:cNvSpPr/>
          <p:nvPr/>
        </p:nvSpPr>
        <p:spPr>
          <a:xfrm>
            <a:off x="822960" y="2103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B886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NOW YOU</a:t>
            </a:r>
            <a:endParaRPr lang="en-US" sz="24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EE57877A-2188-EAA9-0339-B1B7DCCABC21}"/>
              </a:ext>
            </a:extLst>
          </p:cNvPr>
          <p:cNvSpPr/>
          <p:nvPr/>
        </p:nvSpPr>
        <p:spPr>
          <a:xfrm>
            <a:off x="670560" y="2670642"/>
            <a:ext cx="1057656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Take one answer from today so far.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“Edit in page”.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Find it again in Library.</a:t>
            </a:r>
            <a:endParaRPr lang="en-US" sz="24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90503A1-29A7-367E-7DCA-3E9A5109AA17}"/>
              </a:ext>
            </a:extLst>
          </p:cNvPr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173683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BE550-DCD6-8D6B-7F91-D6785928F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118DD1B-05FC-60F7-BBD9-D1411CBA4922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1587BD4-7BCA-923A-87A4-B6E971D0B6B6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</a:t>
            </a:r>
            <a:endParaRPr lang="en-US" sz="2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BCAF23A-D174-A730-60DF-ED9EE33FDCA9}"/>
              </a:ext>
            </a:extLst>
          </p:cNvPr>
          <p:cNvSpPr/>
          <p:nvPr/>
        </p:nvSpPr>
        <p:spPr>
          <a:xfrm>
            <a:off x="1234440" y="384048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TOUR OF COPILOT · 6 OF 8</a:t>
            </a:r>
            <a:endParaRPr lang="en-US" sz="11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9CC95A5-DD8F-070F-42DE-BB98578E8B40}"/>
              </a:ext>
            </a:extLst>
          </p:cNvPr>
          <p:cNvSpPr/>
          <p:nvPr/>
        </p:nvSpPr>
        <p:spPr>
          <a:xfrm>
            <a:off x="1234440" y="65836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Search</a:t>
            </a:r>
            <a:endParaRPr lang="en-US" sz="2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0CF72DD-2B58-F505-36E6-77F7ADAEA02F}"/>
              </a:ext>
            </a:extLst>
          </p:cNvPr>
          <p:cNvSpPr/>
          <p:nvPr/>
        </p:nvSpPr>
        <p:spPr>
          <a:xfrm>
            <a:off x="548640" y="137160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it is - Point Copilot at your </a:t>
            </a:r>
            <a:r>
              <a:rPr lang="en-US" sz="2000" i="1" dirty="0" err="1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organisation's</a:t>
            </a:r>
            <a:r>
              <a:rPr lang="en-US" sz="20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data, or the open web.</a:t>
            </a:r>
            <a:endParaRPr lang="en-US" sz="20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4E4785B7-4848-CB1F-9470-1B62ECFE99D9}"/>
              </a:ext>
            </a:extLst>
          </p:cNvPr>
          <p:cNvSpPr/>
          <p:nvPr/>
        </p:nvSpPr>
        <p:spPr>
          <a:xfrm>
            <a:off x="548640" y="1992204"/>
            <a:ext cx="10972800" cy="4206240"/>
          </a:xfrm>
          <a:prstGeom prst="roundRect">
            <a:avLst>
              <a:gd name="adj" fmla="val 2609"/>
            </a:avLst>
          </a:prstGeom>
          <a:solidFill>
            <a:srgbClr val="3A2A00">
              <a:alpha val="8000"/>
            </a:srgbClr>
          </a:solidFill>
          <a:ln w="19050">
            <a:solidFill>
              <a:srgbClr val="FFDE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47331A2-7278-3C9E-4716-75349469B4BA}"/>
              </a:ext>
            </a:extLst>
          </p:cNvPr>
          <p:cNvSpPr/>
          <p:nvPr/>
        </p:nvSpPr>
        <p:spPr>
          <a:xfrm>
            <a:off x="868680" y="2103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770AE5EF-C95F-5B4D-1A30-9A7D8DCEC375}"/>
              </a:ext>
            </a:extLst>
          </p:cNvPr>
          <p:cNvSpPr/>
          <p:nvPr/>
        </p:nvSpPr>
        <p:spPr>
          <a:xfrm>
            <a:off x="868680" y="2514600"/>
            <a:ext cx="475488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endParaRPr lang="en-US" sz="13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3E992D48-0E8B-0D43-A527-CAE1BB0B1528}"/>
              </a:ext>
            </a:extLst>
          </p:cNvPr>
          <p:cNvSpPr/>
          <p:nvPr/>
        </p:nvSpPr>
        <p:spPr>
          <a:xfrm>
            <a:off x="822960" y="2103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B886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NOW YOU</a:t>
            </a:r>
            <a:endParaRPr lang="en-US" sz="24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C3D7D06A-6421-E69E-872A-7281C9AAF17F}"/>
              </a:ext>
            </a:extLst>
          </p:cNvPr>
          <p:cNvSpPr/>
          <p:nvPr/>
        </p:nvSpPr>
        <p:spPr>
          <a:xfrm>
            <a:off x="670560" y="2670642"/>
            <a:ext cx="1057656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one question grounded in company data.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a similar question grounded in the web.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Notice the difference in the sources it gives you.</a:t>
            </a:r>
            <a:endParaRPr lang="en-US" sz="24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8CB5D1E7-DBE9-A0DA-BFC8-AAF38E0FDD4A}"/>
              </a:ext>
            </a:extLst>
          </p:cNvPr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21436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798AB-9A32-88BB-77F4-BDC2472A5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933BAEF-B39F-18BA-6E2A-19353EC84A82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5668D31-A7B3-B8D5-6EF7-C9732EE1D67F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</a:t>
            </a:r>
            <a:endParaRPr lang="en-US" sz="2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9158AD8-E78C-4B13-EB62-A99D36F3C8B8}"/>
              </a:ext>
            </a:extLst>
          </p:cNvPr>
          <p:cNvSpPr/>
          <p:nvPr/>
        </p:nvSpPr>
        <p:spPr>
          <a:xfrm>
            <a:off x="1234440" y="384048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TOUR OF COPILOT · 7 OF 8</a:t>
            </a:r>
            <a:endParaRPr lang="en-US" sz="11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B1E3C88-6E0F-C6C0-6CD2-6E51394FF717}"/>
              </a:ext>
            </a:extLst>
          </p:cNvPr>
          <p:cNvSpPr/>
          <p:nvPr/>
        </p:nvSpPr>
        <p:spPr>
          <a:xfrm>
            <a:off x="1234440" y="65836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Notebooks</a:t>
            </a:r>
            <a:endParaRPr lang="en-US" sz="2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85D6494-248F-9B37-A6B1-E06718B2456C}"/>
              </a:ext>
            </a:extLst>
          </p:cNvPr>
          <p:cNvSpPr/>
          <p:nvPr/>
        </p:nvSpPr>
        <p:spPr>
          <a:xfrm>
            <a:off x="548640" y="162306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it is - Upload your own sources. Copilot answers only from what you gave it, with a citation back to the source.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7D481490-2587-3AFF-4A5B-2C2EC0147712}"/>
              </a:ext>
            </a:extLst>
          </p:cNvPr>
          <p:cNvSpPr/>
          <p:nvPr/>
        </p:nvSpPr>
        <p:spPr>
          <a:xfrm>
            <a:off x="548640" y="2240280"/>
            <a:ext cx="10972800" cy="4206240"/>
          </a:xfrm>
          <a:prstGeom prst="roundRect">
            <a:avLst>
              <a:gd name="adj" fmla="val 2609"/>
            </a:avLst>
          </a:prstGeom>
          <a:solidFill>
            <a:srgbClr val="3A2A00">
              <a:alpha val="8000"/>
            </a:srgbClr>
          </a:solidFill>
          <a:ln w="19050">
            <a:solidFill>
              <a:srgbClr val="FFDE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BE7AEC7B-E179-390B-A442-96F75B5AF896}"/>
              </a:ext>
            </a:extLst>
          </p:cNvPr>
          <p:cNvSpPr/>
          <p:nvPr/>
        </p:nvSpPr>
        <p:spPr>
          <a:xfrm>
            <a:off x="868680" y="2103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072C90AC-04B5-0D33-5F58-FF0E8147556A}"/>
              </a:ext>
            </a:extLst>
          </p:cNvPr>
          <p:cNvSpPr/>
          <p:nvPr/>
        </p:nvSpPr>
        <p:spPr>
          <a:xfrm>
            <a:off x="868680" y="2514600"/>
            <a:ext cx="475488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endParaRPr lang="en-US" sz="13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661E7995-D247-03FB-A32A-F21B9D8157E0}"/>
              </a:ext>
            </a:extLst>
          </p:cNvPr>
          <p:cNvSpPr/>
          <p:nvPr/>
        </p:nvSpPr>
        <p:spPr>
          <a:xfrm>
            <a:off x="822960" y="23545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B886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NOW YOU</a:t>
            </a:r>
            <a:endParaRPr lang="en-US" sz="24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40ECB39-5A53-B640-AA75-5D578D6DD7ED}"/>
              </a:ext>
            </a:extLst>
          </p:cNvPr>
          <p:cNvSpPr/>
          <p:nvPr/>
        </p:nvSpPr>
        <p:spPr>
          <a:xfrm>
            <a:off x="670560" y="2766060"/>
            <a:ext cx="1057656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Open Notebooks in Copilot. Create a new notebook.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Upload the QP-014 demo document provided (or a non-confidential document of your own).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three questions: one factual, one “</a:t>
            </a:r>
            <a:r>
              <a:rPr lang="en-US" sz="2400" dirty="0" err="1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summarise</a:t>
            </a: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this for me”, one “what's missing or unclear”</a:t>
            </a:r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Create a podcast or infographic of the information</a:t>
            </a:r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endParaRPr lang="en-US" sz="2400" dirty="0">
              <a:solidFill>
                <a:srgbClr val="2A2A2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endParaRPr lang="en-US" sz="24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C3B053C-10CF-156B-A098-16A0EAB31917}"/>
              </a:ext>
            </a:extLst>
          </p:cNvPr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57355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657600" cy="36576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01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Foundations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7BB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1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FF0E6-424B-8540-5722-3849A3BD9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8D90F36-CAC2-42ED-CA8E-131C2F2F7D53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0DA1AE1-1D16-3DC2-19A5-AE7FF774F9F3}"/>
              </a:ext>
            </a:extLst>
          </p:cNvPr>
          <p:cNvSpPr/>
          <p:nvPr/>
        </p:nvSpPr>
        <p:spPr>
          <a:xfrm>
            <a:off x="548640" y="411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</a:t>
            </a:r>
            <a:endParaRPr lang="en-US" sz="2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6E6CA2B-88A0-9BD2-4E44-125D7B4A66A7}"/>
              </a:ext>
            </a:extLst>
          </p:cNvPr>
          <p:cNvSpPr/>
          <p:nvPr/>
        </p:nvSpPr>
        <p:spPr>
          <a:xfrm>
            <a:off x="1234440" y="384048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TOUR OF COPILOT · 8 OF 8</a:t>
            </a:r>
            <a:endParaRPr lang="en-US" sz="11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1DE8C37-21A6-7334-F85E-BF557C8FF24A}"/>
              </a:ext>
            </a:extLst>
          </p:cNvPr>
          <p:cNvSpPr/>
          <p:nvPr/>
        </p:nvSpPr>
        <p:spPr>
          <a:xfrm>
            <a:off x="1234440" y="65836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Agents</a:t>
            </a:r>
            <a:endParaRPr lang="en-US" sz="2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4DB5B63-9997-55B3-9BB2-30F0F8B3910D}"/>
              </a:ext>
            </a:extLst>
          </p:cNvPr>
          <p:cNvSpPr/>
          <p:nvPr/>
        </p:nvSpPr>
        <p:spPr>
          <a:xfrm>
            <a:off x="548640" y="162306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i="1" dirty="0">
                <a:solidFill>
                  <a:srgbClr val="5A5A5A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it is - Ready-made and custom AI helpers, built for a specific job. A bit more involved, so we've saved it for once you're warmed up.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7A221EF0-B676-BD4B-2440-EDC4F57F4AA4}"/>
              </a:ext>
            </a:extLst>
          </p:cNvPr>
          <p:cNvSpPr/>
          <p:nvPr/>
        </p:nvSpPr>
        <p:spPr>
          <a:xfrm>
            <a:off x="548640" y="2240280"/>
            <a:ext cx="10972800" cy="4206240"/>
          </a:xfrm>
          <a:prstGeom prst="roundRect">
            <a:avLst>
              <a:gd name="adj" fmla="val 2609"/>
            </a:avLst>
          </a:prstGeom>
          <a:solidFill>
            <a:srgbClr val="3A2A00">
              <a:alpha val="8000"/>
            </a:srgbClr>
          </a:solidFill>
          <a:ln w="19050">
            <a:solidFill>
              <a:srgbClr val="FFDE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00F6D6A-6A4C-8649-7C1E-5B9BB7A2F046}"/>
              </a:ext>
            </a:extLst>
          </p:cNvPr>
          <p:cNvSpPr/>
          <p:nvPr/>
        </p:nvSpPr>
        <p:spPr>
          <a:xfrm>
            <a:off x="868680" y="21031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268B906-BD40-E383-EB85-A85BB0C060A9}"/>
              </a:ext>
            </a:extLst>
          </p:cNvPr>
          <p:cNvSpPr/>
          <p:nvPr/>
        </p:nvSpPr>
        <p:spPr>
          <a:xfrm>
            <a:off x="868680" y="2514600"/>
            <a:ext cx="475488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endParaRPr lang="en-US" sz="13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A3856F2E-D7D2-8ABA-7DA2-D0298D0EC8F7}"/>
              </a:ext>
            </a:extLst>
          </p:cNvPr>
          <p:cNvSpPr/>
          <p:nvPr/>
        </p:nvSpPr>
        <p:spPr>
          <a:xfrm>
            <a:off x="822960" y="23545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B886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NOW YOU</a:t>
            </a:r>
            <a:endParaRPr lang="en-US" sz="24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E8FAF5B9-300C-BFED-C8C2-181CDAE66F93}"/>
              </a:ext>
            </a:extLst>
          </p:cNvPr>
          <p:cNvSpPr/>
          <p:nvPr/>
        </p:nvSpPr>
        <p:spPr>
          <a:xfrm>
            <a:off x="670560" y="2766060"/>
            <a:ext cx="10576560" cy="3429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one question grounded in company data.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a similar question grounded in the web.</a:t>
            </a:r>
            <a:endParaRPr lang="en-US" sz="2400" dirty="0"/>
          </a:p>
          <a:p>
            <a:pPr marL="203200" indent="-203200">
              <a:spcAft>
                <a:spcPts val="10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Notice the difference in the sources it gives you.</a:t>
            </a:r>
            <a:endParaRPr lang="en-US" sz="24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F1B1EED6-960A-F616-ADDE-70413B0ADEFF}"/>
              </a:ext>
            </a:extLst>
          </p:cNvPr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408690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HANDS-ON · NOTEBOOKS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Interrogate a document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0704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200"/>
              </a:spcAft>
              <a:buSzPct val="100000"/>
              <a:buChar char="➔"/>
            </a:pPr>
            <a:r>
              <a:rPr lang="en-US" sz="145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Upload the QP-014 demo document (or a non-confidential document you brought).</a:t>
            </a:r>
            <a:endParaRPr lang="en-US" sz="1450" dirty="0"/>
          </a:p>
          <a:p>
            <a:pPr marL="254000" indent="-254000">
              <a:spcAft>
                <a:spcPts val="1200"/>
              </a:spcAft>
              <a:buSzPct val="100000"/>
              <a:buChar char="➔"/>
            </a:pPr>
            <a:r>
              <a:rPr lang="en-US" sz="145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a factual question: something with a definite right answer in the document.</a:t>
            </a:r>
            <a:endParaRPr lang="en-US" sz="1450" dirty="0"/>
          </a:p>
          <a:p>
            <a:pPr marL="254000" indent="-254000">
              <a:spcAft>
                <a:spcPts val="1200"/>
              </a:spcAft>
              <a:buSzPct val="100000"/>
              <a:buChar char="➔"/>
            </a:pPr>
            <a:r>
              <a:rPr lang="en-US" sz="145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it to summarise the document for you.</a:t>
            </a:r>
            <a:endParaRPr lang="en-US" sz="1450" dirty="0"/>
          </a:p>
          <a:p>
            <a:pPr marL="254000" indent="-254000">
              <a:spcAft>
                <a:spcPts val="1200"/>
              </a:spcAft>
              <a:buSzPct val="100000"/>
              <a:buChar char="➔"/>
            </a:pPr>
            <a:r>
              <a:rPr lang="en-US" sz="145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what's missing or unclear in the document.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8778240" y="5989320"/>
            <a:ext cx="2651760" cy="457200"/>
          </a:xfrm>
          <a:prstGeom prst="roundRect">
            <a:avLst>
              <a:gd name="adj" fmla="val 50000"/>
            </a:avLst>
          </a:prstGeom>
          <a:solidFill>
            <a:srgbClr val="F100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778240" y="598932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10 minutes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DEBRIEF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Debrief, and where it falls short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106070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1600"/>
              </a:spcAft>
              <a:buSzPct val="100000"/>
            </a:pPr>
            <a:r>
              <a:rPr lang="en-US" sz="1600" i="1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Share one answer that genuinely impressed you.</a:t>
            </a:r>
            <a:endParaRPr lang="en-US" sz="1600" dirty="0"/>
          </a:p>
          <a:p>
            <a:pPr>
              <a:spcAft>
                <a:spcPts val="1600"/>
              </a:spcAft>
              <a:buSzPct val="100000"/>
            </a:pPr>
            <a:r>
              <a:rPr lang="en-US" sz="1600" i="1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Limits worth knowing: it can still misread a badly-scanned PDF, and it's only ever as good as what you feed it.</a:t>
            </a:r>
            <a:endParaRPr lang="en-US" sz="1600" dirty="0"/>
          </a:p>
          <a:p>
            <a:pPr>
              <a:spcAft>
                <a:spcPts val="1600"/>
              </a:spcAft>
              <a:buSzPct val="100000"/>
            </a:pPr>
            <a:r>
              <a:rPr lang="en-US" sz="1600" i="1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Garbage in, garbage out still applies, even here.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28B8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75520" y="4206240"/>
            <a:ext cx="3291840" cy="3291840"/>
          </a:xfrm>
          <a:prstGeom prst="ellipse">
            <a:avLst/>
          </a:prstGeom>
          <a:solidFill>
            <a:srgbClr val="53308D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228600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15-MINUTE BREAK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31089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3A1F6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15:15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822960" y="40233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657600" cy="36576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10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Open floor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7BB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1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OVER TO YOU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Open Q&amp;A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07040" cy="4297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400"/>
              </a:spcAft>
              <a:buSzPct val="100000"/>
              <a:buChar char="▪"/>
            </a:pPr>
            <a:r>
              <a:rPr lang="en-US" sz="16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What's stopped you trying this before today?</a:t>
            </a:r>
            <a:endParaRPr lang="en-US" sz="1600" dirty="0"/>
          </a:p>
          <a:p>
            <a:pPr marL="228600" indent="-228600">
              <a:spcAft>
                <a:spcPts val="1400"/>
              </a:spcAft>
              <a:buSzPct val="100000"/>
              <a:buChar char="▪"/>
            </a:pPr>
            <a:r>
              <a:rPr lang="en-US" sz="16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What would you actually use this for next week?</a:t>
            </a:r>
            <a:endParaRPr lang="en-US" sz="1600" dirty="0"/>
          </a:p>
          <a:p>
            <a:pPr marL="228600" indent="-228600">
              <a:spcAft>
                <a:spcPts val="1400"/>
              </a:spcAft>
              <a:buSzPct val="100000"/>
              <a:buChar char="▪"/>
            </a:pPr>
            <a:r>
              <a:rPr lang="en-US" sz="16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Anything on Copilot, Notebooks or Agents specifically?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657600" cy="36576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11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action plan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7BB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1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ACTION PLAN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Three things before you go…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607040" cy="4297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4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One thing I'll try this week:</a:t>
            </a:r>
            <a:endParaRPr lang="en-US" sz="2400" dirty="0"/>
          </a:p>
          <a:p>
            <a:pPr marL="228600" indent="-228600">
              <a:spcAft>
                <a:spcPts val="14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One thing I need to check with someone first (data, policy, access):</a:t>
            </a:r>
            <a:endParaRPr lang="en-US" sz="2400" dirty="0"/>
          </a:p>
          <a:p>
            <a:pPr marL="228600" indent="-228600">
              <a:spcAft>
                <a:spcPts val="1400"/>
              </a:spcAft>
              <a:buSzPct val="100000"/>
              <a:buChar char="▪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One thing I want to learn more about: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84080" y="-1371600"/>
            <a:ext cx="3840480" cy="3840480"/>
          </a:xfrm>
          <a:prstGeom prst="ellipse">
            <a:avLst/>
          </a:prstGeom>
          <a:solidFill>
            <a:srgbClr val="28B8BA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21031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That's a wrap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822960" y="3108960"/>
            <a:ext cx="960120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D9CFE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handout (today's glossary, the Speak Robot template and the confidentiality checklist) is yours to keep.</a:t>
            </a:r>
            <a:endParaRPr lang="en-US" sz="15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500" dirty="0">
                <a:solidFill>
                  <a:srgbClr val="D9CFE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Questions after today: </a:t>
            </a:r>
            <a:r>
              <a:rPr lang="en-US" sz="1500" dirty="0" err="1">
                <a:solidFill>
                  <a:srgbClr val="D9CFE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alice@alicejennings.co.uk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FOUNDATIONS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jargon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70560" y="1280160"/>
            <a:ext cx="10607040" cy="4297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50000"/>
              </a:lnSpc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b="1" dirty="0">
                <a:solidFill>
                  <a:srgbClr val="2A2A2A"/>
                </a:solidFill>
                <a:latin typeface="DM Sans" pitchFamily="34" charset="0"/>
              </a:rPr>
              <a:t>AI — software doing tasks that normally need human judgement.</a:t>
            </a:r>
          </a:p>
          <a:p>
            <a:pPr marL="342900" indent="-342900">
              <a:lnSpc>
                <a:spcPct val="150000"/>
              </a:lnSpc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b="1" dirty="0">
                <a:solidFill>
                  <a:srgbClr val="2A2A2A"/>
                </a:solidFill>
                <a:latin typeface="DM Sans" pitchFamily="34" charset="0"/>
              </a:rPr>
              <a:t>GenAI — AI that creates new content: text, images, audio.</a:t>
            </a:r>
          </a:p>
          <a:p>
            <a:pPr marL="342900" indent="-342900">
              <a:lnSpc>
                <a:spcPct val="150000"/>
              </a:lnSpc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b="1" dirty="0">
                <a:solidFill>
                  <a:srgbClr val="2A2A2A"/>
                </a:solidFill>
                <a:latin typeface="DM Sans" pitchFamily="34" charset="0"/>
              </a:rPr>
              <a:t>LLM — Large Language Model, the engine behind ChatGPT, Copilot and Gemini.</a:t>
            </a:r>
          </a:p>
          <a:p>
            <a:pPr marL="342900" indent="-342900">
              <a:lnSpc>
                <a:spcPct val="150000"/>
              </a:lnSpc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b="1" dirty="0">
                <a:solidFill>
                  <a:srgbClr val="2A2A2A"/>
                </a:solidFill>
                <a:latin typeface="DM Sans" pitchFamily="34" charset="0"/>
              </a:rPr>
              <a:t>Prompt — the instruction you type. Better prompt, better result.</a:t>
            </a:r>
          </a:p>
          <a:p>
            <a:pPr marL="342900" indent="-342900">
              <a:lnSpc>
                <a:spcPct val="150000"/>
              </a:lnSpc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b="1" dirty="0">
                <a:solidFill>
                  <a:srgbClr val="2A2A2A"/>
                </a:solidFill>
                <a:latin typeface="DM Sans" pitchFamily="34" charset="0"/>
              </a:rPr>
              <a:t>Model — a specific version of the AI. Newer usually means smarter.</a:t>
            </a:r>
          </a:p>
          <a:p>
            <a:pPr marL="342900" indent="-342900">
              <a:lnSpc>
                <a:spcPct val="150000"/>
              </a:lnSpc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b="1" dirty="0">
                <a:solidFill>
                  <a:srgbClr val="2A2A2A"/>
                </a:solidFill>
                <a:latin typeface="DM Sans" pitchFamily="34" charset="0"/>
              </a:rPr>
              <a:t>Chatbot — the chat window itself, the interface, not the intelligence.</a:t>
            </a:r>
          </a:p>
        </p:txBody>
      </p:sp>
      <p:sp>
        <p:nvSpPr>
          <p:cNvPr id="5" name="Text 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FB71E-6E4A-757B-53CD-39C6D665E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F49A999-7A9F-07A6-4C93-C5A933B219E6}"/>
              </a:ext>
            </a:extLst>
          </p:cNvPr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FOUNDATIONS</a:t>
            </a:r>
            <a:endParaRPr lang="en-US" sz="1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95F869B-A08D-A7B5-0294-4E7AA3572D26}"/>
              </a:ext>
            </a:extLst>
          </p:cNvPr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6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053DF05-F3DC-E8FD-BEEA-0BFD28937E3B}"/>
              </a:ext>
            </a:extLst>
          </p:cNvPr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AB0CFE-F33A-DE15-9647-8F090F650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" y="811925"/>
            <a:ext cx="9903674" cy="556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34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3A1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657600" cy="3657600"/>
          </a:xfrm>
          <a:prstGeom prst="ellipse">
            <a:avLst/>
          </a:prstGeom>
          <a:solidFill>
            <a:srgbClr val="5330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02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Good vs bad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822960" y="4343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7BB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GOOD VS BAD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3308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Genuinely good at this. Bad at that.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49240" cy="4297680"/>
          </a:xfrm>
          <a:prstGeom prst="roundRect">
            <a:avLst>
              <a:gd name="adj" fmla="val 2553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172200" y="1691640"/>
            <a:ext cx="5349240" cy="4297680"/>
          </a:xfrm>
          <a:prstGeom prst="roundRect">
            <a:avLst>
              <a:gd name="adj" fmla="val 2553"/>
            </a:avLst>
          </a:prstGeom>
          <a:solidFill>
            <a:srgbClr val="F6F4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192024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8B8B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Genuinely good at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92240" y="192024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100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Where it lets you down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2468880"/>
            <a:ext cx="475488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Drafting a first attempt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Summarising something long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Rephrasing and tidying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Brainstorming when you're stuck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Repetitive writing tasks</a:t>
            </a:r>
          </a:p>
        </p:txBody>
      </p:sp>
      <p:sp>
        <p:nvSpPr>
          <p:cNvPr id="9" name="Text 7"/>
          <p:cNvSpPr/>
          <p:nvPr/>
        </p:nvSpPr>
        <p:spPr>
          <a:xfrm>
            <a:off x="6492240" y="2468880"/>
            <a:ext cx="475488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Being right about niche facts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Knowing anything confidential about your business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Admitting when it doesn't know</a:t>
            </a:r>
          </a:p>
          <a:p>
            <a:pPr marL="342900" indent="-342900">
              <a:spcAft>
                <a:spcPts val="1400"/>
              </a:spcAft>
              <a:buClr>
                <a:srgbClr val="28B8BA"/>
              </a:buClr>
              <a:buSzPct val="100000"/>
              <a:buFont typeface="Wingdings" pitchFamily="2" charset="2"/>
              <a:buChar char="q"/>
            </a:pPr>
            <a:r>
              <a:rPr lang="en-US" sz="2400" dirty="0">
                <a:solidFill>
                  <a:srgbClr val="2A2A2A"/>
                </a:solidFill>
                <a:latin typeface="DM Sans" pitchFamily="34" charset="0"/>
              </a:rPr>
              <a:t>Staying current without help</a:t>
            </a:r>
          </a:p>
        </p:txBody>
      </p:sp>
      <p:sp>
        <p:nvSpPr>
          <p:cNvPr id="10" name="Text 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AFAFA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AI, Sorted · Caledonian Alloys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1C9805F-1A66-4F43-900E-C0DAE8BDC12A}">
  <we:reference id="11d7cf85-ae5a-43b8-bc58-1e1a151cce24" version="1.0.0.1" store="EXCatalog" storeType="EXCatalog"/>
  <we:alternateReferences>
    <we:reference id="WA200010725" version="1.0.0.1" store="en-GB" storeType="OMEX"/>
  </we:alternateReferences>
  <we:properties>
    <we:property name="claude.fileId" value="&quot;17ebd685-29f6-4b99-9a96-e73207fe99a9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3270</Words>
  <Application>Microsoft Macintosh PowerPoint</Application>
  <PresentationFormat>Widescreen</PresentationFormat>
  <Paragraphs>478</Paragraphs>
  <Slides>58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Arial</vt:lpstr>
      <vt:lpstr>DM Sans</vt:lpstr>
      <vt:lpstr>Lora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Alice Jennings</cp:lastModifiedBy>
  <cp:revision>2</cp:revision>
  <dcterms:created xsi:type="dcterms:W3CDTF">2026-08-15T22:37:03Z</dcterms:created>
  <dcterms:modified xsi:type="dcterms:W3CDTF">2026-08-16T18:37:44Z</dcterms:modified>
</cp:coreProperties>
</file>